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1" r:id="rId2"/>
    <p:sldMasterId id="2147484821" r:id="rId3"/>
  </p:sldMasterIdLst>
  <p:notesMasterIdLst>
    <p:notesMasterId r:id="rId27"/>
  </p:notesMasterIdLst>
  <p:handoutMasterIdLst>
    <p:handoutMasterId r:id="rId28"/>
  </p:handoutMasterIdLst>
  <p:sldIdLst>
    <p:sldId id="256" r:id="rId4"/>
    <p:sldId id="444" r:id="rId5"/>
    <p:sldId id="658" r:id="rId6"/>
    <p:sldId id="702" r:id="rId7"/>
    <p:sldId id="755" r:id="rId8"/>
    <p:sldId id="603" r:id="rId9"/>
    <p:sldId id="482" r:id="rId10"/>
    <p:sldId id="718" r:id="rId11"/>
    <p:sldId id="593" r:id="rId12"/>
    <p:sldId id="738" r:id="rId13"/>
    <p:sldId id="737" r:id="rId14"/>
    <p:sldId id="594" r:id="rId15"/>
    <p:sldId id="715" r:id="rId16"/>
    <p:sldId id="595" r:id="rId17"/>
    <p:sldId id="596" r:id="rId18"/>
    <p:sldId id="597" r:id="rId19"/>
    <p:sldId id="587" r:id="rId20"/>
    <p:sldId id="600" r:id="rId21"/>
    <p:sldId id="716" r:id="rId22"/>
    <p:sldId id="717" r:id="rId23"/>
    <p:sldId id="602" r:id="rId24"/>
    <p:sldId id="754" r:id="rId25"/>
    <p:sldId id="699" r:id="rId26"/>
  </p:sldIdLst>
  <p:sldSz cx="12192000" cy="6858000"/>
  <p:notesSz cx="6797675" cy="99298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1pPr>
    <a:lvl2pPr marL="347663" indent="10953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2pPr>
    <a:lvl3pPr marL="696913" indent="21748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3pPr>
    <a:lvl4pPr marL="1046163" indent="32543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4pPr>
    <a:lvl5pPr marL="1395413" indent="43338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8935"/>
    <a:srgbClr val="FDE2C2"/>
    <a:srgbClr val="FFCC00"/>
    <a:srgbClr val="FF9966"/>
    <a:srgbClr val="85312F"/>
    <a:srgbClr val="984807"/>
    <a:srgbClr val="00487E"/>
    <a:srgbClr val="005392"/>
    <a:srgbClr val="D0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3971" autoAdjust="0"/>
  </p:normalViewPr>
  <p:slideViewPr>
    <p:cSldViewPr>
      <p:cViewPr varScale="1">
        <p:scale>
          <a:sx n="111" d="100"/>
          <a:sy n="111" d="100"/>
        </p:scale>
        <p:origin x="552" y="96"/>
      </p:cViewPr>
      <p:guideLst>
        <p:guide orient="horz" pos="2160"/>
        <p:guide pos="3840"/>
      </p:guideLst>
    </p:cSldViewPr>
  </p:slideViewPr>
  <p:outlineViewPr>
    <p:cViewPr>
      <p:scale>
        <a:sx n="33" d="100"/>
        <a:sy n="33" d="100"/>
      </p:scale>
      <p:origin x="0" y="394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4062" y="-10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6627" name="Rectangle 3">
            <a:extLst/>
          </p:cNvPr>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algn="r" eaLnBrk="1" hangingPunct="1">
              <a:defRPr sz="1200">
                <a:latin typeface="Arial" pitchFamily="34" charset="0"/>
                <a:ea typeface="新細明體" pitchFamily="18" charset="-120"/>
              </a:defRPr>
            </a:lvl1pPr>
          </a:lstStyle>
          <a:p>
            <a:pPr>
              <a:defRPr/>
            </a:pPr>
            <a:endParaRPr lang="en-US" altLang="zh-TW"/>
          </a:p>
        </p:txBody>
      </p:sp>
      <p:sp>
        <p:nvSpPr>
          <p:cNvPr id="26628" name="Rectangle 4">
            <a:extLst/>
          </p:cNvPr>
          <p:cNvSpPr>
            <a:spLocks noGrp="1" noChangeArrowheads="1"/>
          </p:cNvSpPr>
          <p:nvPr>
            <p:ph type="ftr" sz="quarter" idx="2"/>
          </p:nvPr>
        </p:nvSpPr>
        <p:spPr bwMode="auto">
          <a:xfrm>
            <a:off x="0"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6629" name="Rectangle 5">
            <a:extLst/>
          </p:cNvPr>
          <p:cNvSpPr>
            <a:spLocks noGrp="1" noChangeArrowheads="1"/>
          </p:cNvSpPr>
          <p:nvPr>
            <p:ph type="sldNum" sz="quarter" idx="3"/>
          </p:nvPr>
        </p:nvSpPr>
        <p:spPr bwMode="auto">
          <a:xfrm>
            <a:off x="3849688"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algn="r" eaLnBrk="1" hangingPunct="1">
              <a:defRPr sz="1200">
                <a:ea typeface="新細明體" panose="02020500000000000000" pitchFamily="18" charset="-120"/>
              </a:defRPr>
            </a:lvl1pPr>
          </a:lstStyle>
          <a:p>
            <a:pPr>
              <a:defRPr/>
            </a:pPr>
            <a:fld id="{7FBFDA34-428C-4E2A-9ECB-30D0A8C7A2D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4579" name="Rectangle 3">
            <a:extLst/>
          </p:cNvPr>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algn="r" eaLnBrk="1" hangingPunct="1">
              <a:defRPr sz="1200">
                <a:latin typeface="Arial" pitchFamily="34" charset="0"/>
                <a:ea typeface="新細明體" pitchFamily="18" charset="-120"/>
              </a:defRPr>
            </a:lvl1pPr>
          </a:lstStyle>
          <a:p>
            <a:pPr>
              <a:defRPr/>
            </a:pPr>
            <a:endParaRPr lang="en-US" altLang="zh-TW"/>
          </a:p>
        </p:txBody>
      </p:sp>
      <p:sp>
        <p:nvSpPr>
          <p:cNvPr id="4100" name="Rectangle 4"/>
          <p:cNvSpPr>
            <a:spLocks noGrp="1" noRot="1" noChangeAspect="1" noChangeArrowheads="1" noTextEdit="1"/>
          </p:cNvSpPr>
          <p:nvPr>
            <p:ph type="sldImg" idx="2"/>
          </p:nvPr>
        </p:nvSpPr>
        <p:spPr bwMode="auto">
          <a:xfrm>
            <a:off x="92075" y="746125"/>
            <a:ext cx="6616700"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p:cNvPr>
          <p:cNvSpPr>
            <a:spLocks noGrp="1" noChangeArrowheads="1"/>
          </p:cNvSpPr>
          <p:nvPr>
            <p:ph type="body" sz="quarter" idx="3"/>
          </p:nvPr>
        </p:nvSpPr>
        <p:spPr bwMode="auto">
          <a:xfrm>
            <a:off x="679450" y="4716463"/>
            <a:ext cx="5438775" cy="4468812"/>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4582" name="Rectangle 6">
            <a:extLst/>
          </p:cNvPr>
          <p:cNvSpPr>
            <a:spLocks noGrp="1" noChangeArrowheads="1"/>
          </p:cNvSpPr>
          <p:nvPr>
            <p:ph type="ftr" sz="quarter" idx="4"/>
          </p:nvPr>
        </p:nvSpPr>
        <p:spPr bwMode="auto">
          <a:xfrm>
            <a:off x="0"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4583" name="Rectangle 7">
            <a:extLst/>
          </p:cNvPr>
          <p:cNvSpPr>
            <a:spLocks noGrp="1" noChangeArrowheads="1"/>
          </p:cNvSpPr>
          <p:nvPr>
            <p:ph type="sldNum" sz="quarter" idx="5"/>
          </p:nvPr>
        </p:nvSpPr>
        <p:spPr bwMode="auto">
          <a:xfrm>
            <a:off x="3849688"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algn="r" eaLnBrk="1" hangingPunct="1">
              <a:defRPr sz="1200">
                <a:ea typeface="新細明體" panose="02020500000000000000" pitchFamily="18" charset="-120"/>
              </a:defRPr>
            </a:lvl1pPr>
          </a:lstStyle>
          <a:p>
            <a:pPr>
              <a:defRPr/>
            </a:pPr>
            <a:fld id="{BB9D56D1-505C-4AD0-B9C4-048A8F16459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1pPr>
    <a:lvl2pPr marL="34766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2pPr>
    <a:lvl3pPr marL="69691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3pPr>
    <a:lvl4pPr marL="104616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4pPr>
    <a:lvl5pPr marL="139541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5pPr>
    <a:lvl6pPr marL="1745590" algn="l" defTabSz="698236" rtl="0" eaLnBrk="1" latinLnBrk="0" hangingPunct="1">
      <a:defRPr sz="900" kern="1200">
        <a:solidFill>
          <a:schemeClr val="tx1"/>
        </a:solidFill>
        <a:latin typeface="+mn-lt"/>
        <a:ea typeface="+mn-ea"/>
        <a:cs typeface="+mn-cs"/>
      </a:defRPr>
    </a:lvl6pPr>
    <a:lvl7pPr marL="2094708" algn="l" defTabSz="698236" rtl="0" eaLnBrk="1" latinLnBrk="0" hangingPunct="1">
      <a:defRPr sz="900" kern="1200">
        <a:solidFill>
          <a:schemeClr val="tx1"/>
        </a:solidFill>
        <a:latin typeface="+mn-lt"/>
        <a:ea typeface="+mn-ea"/>
        <a:cs typeface="+mn-cs"/>
      </a:defRPr>
    </a:lvl7pPr>
    <a:lvl8pPr marL="2443825" algn="l" defTabSz="698236" rtl="0" eaLnBrk="1" latinLnBrk="0" hangingPunct="1">
      <a:defRPr sz="900" kern="1200">
        <a:solidFill>
          <a:schemeClr val="tx1"/>
        </a:solidFill>
        <a:latin typeface="+mn-lt"/>
        <a:ea typeface="+mn-ea"/>
        <a:cs typeface="+mn-cs"/>
      </a:defRPr>
    </a:lvl8pPr>
    <a:lvl9pPr marL="2792943" algn="l" defTabSz="69823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ChangeArrowheads="1" noTextEdit="1"/>
          </p:cNvSpPr>
          <p:nvPr>
            <p:ph type="sldImg"/>
          </p:nvPr>
        </p:nvSpPr>
        <p:spPr>
          <a:xfrm>
            <a:off x="92075" y="746125"/>
            <a:ext cx="6616700" cy="3722688"/>
          </a:xfrm>
          <a:ln/>
        </p:spPr>
      </p:sp>
      <p:sp>
        <p:nvSpPr>
          <p:cNvPr id="71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1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7713" indent="-287338">
              <a:defRPr kumimoji="1">
                <a:solidFill>
                  <a:schemeClr val="tx1"/>
                </a:solidFill>
                <a:latin typeface="Arial" panose="020B0604020202020204" pitchFamily="34" charset="0"/>
                <a:ea typeface="標楷體" panose="03000509000000000000" pitchFamily="65" charset="-120"/>
              </a:defRPr>
            </a:lvl2pPr>
            <a:lvl3pPr marL="1150938" indent="-230188">
              <a:defRPr kumimoji="1">
                <a:solidFill>
                  <a:schemeClr val="tx1"/>
                </a:solidFill>
                <a:latin typeface="Arial" panose="020B0604020202020204" pitchFamily="34" charset="0"/>
                <a:ea typeface="標楷體" panose="03000509000000000000" pitchFamily="65" charset="-120"/>
              </a:defRPr>
            </a:lvl3pPr>
            <a:lvl4pPr marL="1611313" indent="-230188">
              <a:defRPr kumimoji="1">
                <a:solidFill>
                  <a:schemeClr val="tx1"/>
                </a:solidFill>
                <a:latin typeface="Arial" panose="020B0604020202020204" pitchFamily="34" charset="0"/>
                <a:ea typeface="標楷體" panose="03000509000000000000" pitchFamily="65" charset="-120"/>
              </a:defRPr>
            </a:lvl4pPr>
            <a:lvl5pPr marL="2071688" indent="-230188">
              <a:defRPr kumimoji="1">
                <a:solidFill>
                  <a:schemeClr val="tx1"/>
                </a:solidFill>
                <a:latin typeface="Arial" panose="020B0604020202020204" pitchFamily="34" charset="0"/>
                <a:ea typeface="標楷體" panose="03000509000000000000" pitchFamily="65" charset="-120"/>
              </a:defRPr>
            </a:lvl5pPr>
            <a:lvl6pPr marL="25288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860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432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9004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28933BF1-62D1-43E6-8AB8-FEB43B8D927C}" type="slidenum">
              <a:rPr lang="en-US" altLang="zh-TW" smtClean="0">
                <a:ea typeface="新細明體" panose="02020500000000000000" pitchFamily="18" charset="-120"/>
              </a:rPr>
              <a:pPr/>
              <a:t>1</a:t>
            </a:fld>
            <a:endParaRPr lang="en-US" altLang="zh-TW">
              <a:ea typeface="新細明體"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ChangeArrowheads="1" noTextEdit="1"/>
          </p:cNvSpPr>
          <p:nvPr>
            <p:ph type="sldImg"/>
          </p:nvPr>
        </p:nvSpPr>
        <p:spPr>
          <a:xfrm>
            <a:off x="92075" y="746125"/>
            <a:ext cx="6616700" cy="3722688"/>
          </a:xfrm>
          <a:ln/>
        </p:spPr>
      </p:sp>
      <p:sp>
        <p:nvSpPr>
          <p:cNvPr id="27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a:p>
        </p:txBody>
      </p:sp>
      <p:sp>
        <p:nvSpPr>
          <p:cNvPr id="27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7713" indent="-287338">
              <a:defRPr kumimoji="1">
                <a:solidFill>
                  <a:schemeClr val="tx1"/>
                </a:solidFill>
                <a:latin typeface="Arial" panose="020B0604020202020204" pitchFamily="34" charset="0"/>
                <a:ea typeface="標楷體" panose="03000509000000000000" pitchFamily="65" charset="-120"/>
              </a:defRPr>
            </a:lvl2pPr>
            <a:lvl3pPr marL="1150938" indent="-230188">
              <a:defRPr kumimoji="1">
                <a:solidFill>
                  <a:schemeClr val="tx1"/>
                </a:solidFill>
                <a:latin typeface="Arial" panose="020B0604020202020204" pitchFamily="34" charset="0"/>
                <a:ea typeface="標楷體" panose="03000509000000000000" pitchFamily="65" charset="-120"/>
              </a:defRPr>
            </a:lvl3pPr>
            <a:lvl4pPr marL="1611313" indent="-230188">
              <a:defRPr kumimoji="1">
                <a:solidFill>
                  <a:schemeClr val="tx1"/>
                </a:solidFill>
                <a:latin typeface="Arial" panose="020B0604020202020204" pitchFamily="34" charset="0"/>
                <a:ea typeface="標楷體" panose="03000509000000000000" pitchFamily="65" charset="-120"/>
              </a:defRPr>
            </a:lvl4pPr>
            <a:lvl5pPr marL="2071688" indent="-230188">
              <a:defRPr kumimoji="1">
                <a:solidFill>
                  <a:schemeClr val="tx1"/>
                </a:solidFill>
                <a:latin typeface="Arial" panose="020B0604020202020204" pitchFamily="34" charset="0"/>
                <a:ea typeface="標楷體" panose="03000509000000000000" pitchFamily="65" charset="-120"/>
              </a:defRPr>
            </a:lvl5pPr>
            <a:lvl6pPr marL="25288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860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432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9004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3F1AA84F-8C8C-4F43-8CA6-347D2795AD57}" type="slidenum">
              <a:rPr lang="fr-CA" altLang="zh-TW" smtClean="0">
                <a:solidFill>
                  <a:srgbClr val="000000"/>
                </a:solidFill>
                <a:ea typeface="新細明體" panose="02020500000000000000" pitchFamily="18" charset="-120"/>
              </a:rPr>
              <a:pPr/>
              <a:t>6</a:t>
            </a:fld>
            <a:endParaRPr lang="fr-CA" altLang="zh-TW">
              <a:solidFill>
                <a:srgbClr val="000000"/>
              </a:solidFill>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a:extLst/>
          </p:cNvPr>
          <p:cNvSpPr>
            <a:spLocks noGrp="1"/>
          </p:cNvSpPr>
          <p:nvPr>
            <p:ph type="dt" sz="half" idx="10"/>
          </p:nvPr>
        </p:nvSpPr>
        <p:spPr/>
        <p:txBody>
          <a:bodyPr/>
          <a:lstStyle>
            <a:lvl1pPr>
              <a:defRPr/>
            </a:lvl1pPr>
          </a:lstStyle>
          <a:p>
            <a:pPr>
              <a:defRPr/>
            </a:pPr>
            <a:fld id="{F878518F-0148-4595-9825-599219DA167C}"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51D1BAF6-1EA2-4370-B78E-B6ACF6E3E5D7}" type="slidenum">
              <a:rPr lang="zh-TW" altLang="en-US"/>
              <a:pPr>
                <a:defRPr/>
              </a:pPr>
              <a:t>‹#›</a:t>
            </a:fld>
            <a:endParaRPr lang="zh-TW" altLang="en-US"/>
          </a:p>
        </p:txBody>
      </p:sp>
    </p:spTree>
    <p:extLst>
      <p:ext uri="{BB962C8B-B14F-4D97-AF65-F5344CB8AC3E}">
        <p14:creationId xmlns:p14="http://schemas.microsoft.com/office/powerpoint/2010/main" val="405450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15CA1DA0-128C-46F1-9669-2587EAE41F8C}"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949D6145-105C-42C5-BBC7-D0291EAB21F5}" type="slidenum">
              <a:rPr lang="zh-TW" altLang="en-US"/>
              <a:pPr>
                <a:defRPr/>
              </a:pPr>
              <a:t>‹#›</a:t>
            </a:fld>
            <a:endParaRPr lang="zh-TW" altLang="en-US"/>
          </a:p>
        </p:txBody>
      </p:sp>
    </p:spTree>
    <p:extLst>
      <p:ext uri="{BB962C8B-B14F-4D97-AF65-F5344CB8AC3E}">
        <p14:creationId xmlns:p14="http://schemas.microsoft.com/office/powerpoint/2010/main" val="401722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B4DEACD7-C9B7-466C-936E-FC4E5C1E2BF9}"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8FC783CC-B998-417E-B3DF-F3F0B9B2C9EC}" type="slidenum">
              <a:rPr lang="zh-TW" altLang="en-US"/>
              <a:pPr>
                <a:defRPr/>
              </a:pPr>
              <a:t>‹#›</a:t>
            </a:fld>
            <a:endParaRPr lang="zh-TW" altLang="en-US"/>
          </a:p>
        </p:txBody>
      </p:sp>
    </p:spTree>
    <p:extLst>
      <p:ext uri="{BB962C8B-B14F-4D97-AF65-F5344CB8AC3E}">
        <p14:creationId xmlns:p14="http://schemas.microsoft.com/office/powerpoint/2010/main" val="182826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751064"/>
            <a:ext cx="10363200" cy="1470025"/>
          </a:xfrm>
        </p:spPr>
        <p:txBody>
          <a:bodyPr/>
          <a:lstStyle>
            <a:lvl1pPr>
              <a:defRPr sz="6000" b="1">
                <a:solidFill>
                  <a:schemeClr val="tx1"/>
                </a:solidFill>
              </a:defRPr>
            </a:lvl1pPr>
          </a:lstStyle>
          <a:p>
            <a:r>
              <a:rPr lang="zh-TW" altLang="en-US" dirty="0"/>
              <a:t>按一下以編輯母片標題樣式</a:t>
            </a:r>
          </a:p>
        </p:txBody>
      </p:sp>
      <p:sp>
        <p:nvSpPr>
          <p:cNvPr id="3" name="日期版面配置區 3">
            <a:extLst/>
          </p:cNvPr>
          <p:cNvSpPr>
            <a:spLocks noGrp="1"/>
          </p:cNvSpPr>
          <p:nvPr>
            <p:ph type="dt" sz="half" idx="10"/>
          </p:nvPr>
        </p:nvSpPr>
        <p:spPr/>
        <p:txBody>
          <a:bodyPr/>
          <a:lstStyle>
            <a:lvl1pPr>
              <a:defRPr/>
            </a:lvl1pPr>
          </a:lstStyle>
          <a:p>
            <a:pPr>
              <a:defRPr/>
            </a:pPr>
            <a:fld id="{09FCD08E-977B-46E5-977D-74584273E1D0}" type="datetime1">
              <a:rPr lang="zh-TW" altLang="en-US"/>
              <a:pPr>
                <a:defRPr/>
              </a:pPr>
              <a:t>2021/8/30</a:t>
            </a:fld>
            <a:endParaRPr lang="zh-TW" altLang="en-US"/>
          </a:p>
        </p:txBody>
      </p:sp>
      <p:sp>
        <p:nvSpPr>
          <p:cNvPr id="4"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p:cNvPr>
          <p:cNvSpPr>
            <a:spLocks noGrp="1"/>
          </p:cNvSpPr>
          <p:nvPr>
            <p:ph type="sldNum" sz="quarter" idx="12"/>
          </p:nvPr>
        </p:nvSpPr>
        <p:spPr/>
        <p:txBody>
          <a:bodyPr/>
          <a:lstStyle>
            <a:lvl1pPr>
              <a:defRPr/>
            </a:lvl1pPr>
          </a:lstStyle>
          <a:p>
            <a:pPr>
              <a:defRPr/>
            </a:pPr>
            <a:fld id="{9BD37CAC-3B4E-4C52-913A-4D67242009D5}" type="slidenum">
              <a:rPr lang="zh-TW" altLang="en-US"/>
              <a:pPr>
                <a:defRPr/>
              </a:pPr>
              <a:t>‹#›</a:t>
            </a:fld>
            <a:endParaRPr lang="zh-TW" altLang="en-US"/>
          </a:p>
        </p:txBody>
      </p:sp>
    </p:spTree>
    <p:extLst>
      <p:ext uri="{BB962C8B-B14F-4D97-AF65-F5344CB8AC3E}">
        <p14:creationId xmlns:p14="http://schemas.microsoft.com/office/powerpoint/2010/main" val="231339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AF99929B-FFC6-4E27-B2F7-300271AA5CE3}"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3A4A50FD-ACBE-4B1F-833E-B3F0C6739D9A}" type="slidenum">
              <a:rPr lang="zh-TW" altLang="en-US"/>
              <a:pPr>
                <a:defRPr/>
              </a:pPr>
              <a:t>‹#›</a:t>
            </a:fld>
            <a:endParaRPr lang="zh-TW" altLang="en-US"/>
          </a:p>
        </p:txBody>
      </p:sp>
    </p:spTree>
    <p:extLst>
      <p:ext uri="{BB962C8B-B14F-4D97-AF65-F5344CB8AC3E}">
        <p14:creationId xmlns:p14="http://schemas.microsoft.com/office/powerpoint/2010/main" val="66107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p:cNvPr>
          <p:cNvSpPr>
            <a:spLocks noGrp="1"/>
          </p:cNvSpPr>
          <p:nvPr>
            <p:ph type="dt" sz="half" idx="10"/>
          </p:nvPr>
        </p:nvSpPr>
        <p:spPr/>
        <p:txBody>
          <a:bodyPr/>
          <a:lstStyle>
            <a:lvl1pPr>
              <a:defRPr/>
            </a:lvl1pPr>
          </a:lstStyle>
          <a:p>
            <a:pPr>
              <a:defRPr/>
            </a:pPr>
            <a:fld id="{7E10E5C1-DC15-49BC-867F-E808D961176F}"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CB66EB7A-C2C0-4B25-A5AC-F89CB293BC13}" type="slidenum">
              <a:rPr lang="zh-TW" altLang="en-US"/>
              <a:pPr>
                <a:defRPr/>
              </a:pPr>
              <a:t>‹#›</a:t>
            </a:fld>
            <a:endParaRPr lang="zh-TW" altLang="en-US"/>
          </a:p>
        </p:txBody>
      </p:sp>
    </p:spTree>
    <p:extLst>
      <p:ext uri="{BB962C8B-B14F-4D97-AF65-F5344CB8AC3E}">
        <p14:creationId xmlns:p14="http://schemas.microsoft.com/office/powerpoint/2010/main" val="812528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p:cNvPr>
          <p:cNvSpPr>
            <a:spLocks noGrp="1"/>
          </p:cNvSpPr>
          <p:nvPr>
            <p:ph type="dt" sz="half" idx="10"/>
          </p:nvPr>
        </p:nvSpPr>
        <p:spPr/>
        <p:txBody>
          <a:bodyPr/>
          <a:lstStyle>
            <a:lvl1pPr>
              <a:defRPr/>
            </a:lvl1pPr>
          </a:lstStyle>
          <a:p>
            <a:pPr>
              <a:defRPr/>
            </a:pPr>
            <a:fld id="{770C1EF8-5298-4B44-8BB0-06D2B41614D9}" type="datetime1">
              <a:rPr lang="zh-TW" altLang="en-US"/>
              <a:pPr>
                <a:defRPr/>
              </a:pPr>
              <a:t>2021/8/30</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2EF6157D-7E9C-4E18-AD50-43027061820B}" type="slidenum">
              <a:rPr lang="zh-TW" altLang="en-US"/>
              <a:pPr>
                <a:defRPr/>
              </a:pPr>
              <a:t>‹#›</a:t>
            </a:fld>
            <a:endParaRPr lang="zh-TW" altLang="en-US"/>
          </a:p>
        </p:txBody>
      </p:sp>
    </p:spTree>
    <p:extLst>
      <p:ext uri="{BB962C8B-B14F-4D97-AF65-F5344CB8AC3E}">
        <p14:creationId xmlns:p14="http://schemas.microsoft.com/office/powerpoint/2010/main" val="1667547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p:cNvPr>
          <p:cNvSpPr>
            <a:spLocks noGrp="1"/>
          </p:cNvSpPr>
          <p:nvPr>
            <p:ph type="dt" sz="half" idx="10"/>
          </p:nvPr>
        </p:nvSpPr>
        <p:spPr/>
        <p:txBody>
          <a:bodyPr/>
          <a:lstStyle>
            <a:lvl1pPr>
              <a:defRPr/>
            </a:lvl1pPr>
          </a:lstStyle>
          <a:p>
            <a:pPr>
              <a:defRPr/>
            </a:pPr>
            <a:fld id="{9D9E0626-AEEC-4217-92E5-AB8C69C716B6}" type="datetime1">
              <a:rPr lang="zh-TW" altLang="en-US"/>
              <a:pPr>
                <a:defRPr/>
              </a:pPr>
              <a:t>2021/8/30</a:t>
            </a:fld>
            <a:endParaRPr lang="zh-TW" altLang="en-US"/>
          </a:p>
        </p:txBody>
      </p:sp>
      <p:sp>
        <p:nvSpPr>
          <p:cNvPr id="8"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a:extLst/>
          </p:cNvPr>
          <p:cNvSpPr>
            <a:spLocks noGrp="1"/>
          </p:cNvSpPr>
          <p:nvPr>
            <p:ph type="sldNum" sz="quarter" idx="12"/>
          </p:nvPr>
        </p:nvSpPr>
        <p:spPr/>
        <p:txBody>
          <a:bodyPr/>
          <a:lstStyle>
            <a:lvl1pPr>
              <a:defRPr/>
            </a:lvl1pPr>
          </a:lstStyle>
          <a:p>
            <a:pPr>
              <a:defRPr/>
            </a:pPr>
            <a:fld id="{68A15AE7-7206-4CBA-A26C-72B473E9A5A6}" type="slidenum">
              <a:rPr lang="zh-TW" altLang="en-US"/>
              <a:pPr>
                <a:defRPr/>
              </a:pPr>
              <a:t>‹#›</a:t>
            </a:fld>
            <a:endParaRPr lang="zh-TW" altLang="en-US"/>
          </a:p>
        </p:txBody>
      </p:sp>
    </p:spTree>
    <p:extLst>
      <p:ext uri="{BB962C8B-B14F-4D97-AF65-F5344CB8AC3E}">
        <p14:creationId xmlns:p14="http://schemas.microsoft.com/office/powerpoint/2010/main" val="3397161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p:cNvPr>
          <p:cNvSpPr>
            <a:spLocks noGrp="1"/>
          </p:cNvSpPr>
          <p:nvPr>
            <p:ph type="dt" sz="half" idx="10"/>
          </p:nvPr>
        </p:nvSpPr>
        <p:spPr/>
        <p:txBody>
          <a:bodyPr/>
          <a:lstStyle>
            <a:lvl1pPr>
              <a:defRPr/>
            </a:lvl1pPr>
          </a:lstStyle>
          <a:p>
            <a:pPr>
              <a:defRPr/>
            </a:pPr>
            <a:fld id="{42621077-E6E4-4E4F-AF1A-46D9BD83980F}" type="datetime1">
              <a:rPr lang="zh-TW" altLang="en-US"/>
              <a:pPr>
                <a:defRPr/>
              </a:pPr>
              <a:t>2021/8/30</a:t>
            </a:fld>
            <a:endParaRPr lang="zh-TW" altLang="en-US"/>
          </a:p>
        </p:txBody>
      </p:sp>
      <p:sp>
        <p:nvSpPr>
          <p:cNvPr id="4"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p:cNvPr>
          <p:cNvSpPr>
            <a:spLocks noGrp="1"/>
          </p:cNvSpPr>
          <p:nvPr>
            <p:ph type="sldNum" sz="quarter" idx="12"/>
          </p:nvPr>
        </p:nvSpPr>
        <p:spPr/>
        <p:txBody>
          <a:bodyPr/>
          <a:lstStyle>
            <a:lvl1pPr>
              <a:defRPr/>
            </a:lvl1pPr>
          </a:lstStyle>
          <a:p>
            <a:pPr>
              <a:defRPr/>
            </a:pPr>
            <a:fld id="{AA7551E1-B39B-4D36-B1E2-2D44695BE7D2}" type="slidenum">
              <a:rPr lang="zh-TW" altLang="en-US"/>
              <a:pPr>
                <a:defRPr/>
              </a:pPr>
              <a:t>‹#›</a:t>
            </a:fld>
            <a:endParaRPr lang="zh-TW" altLang="en-US"/>
          </a:p>
        </p:txBody>
      </p:sp>
    </p:spTree>
    <p:extLst>
      <p:ext uri="{BB962C8B-B14F-4D97-AF65-F5344CB8AC3E}">
        <p14:creationId xmlns:p14="http://schemas.microsoft.com/office/powerpoint/2010/main" val="150570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3">
            <a:extLst/>
          </p:cNvPr>
          <p:cNvSpPr>
            <a:spLocks noGrp="1"/>
          </p:cNvSpPr>
          <p:nvPr>
            <p:ph type="dt" sz="half" idx="10"/>
          </p:nvPr>
        </p:nvSpPr>
        <p:spPr/>
        <p:txBody>
          <a:bodyPr/>
          <a:lstStyle>
            <a:lvl1pPr>
              <a:defRPr/>
            </a:lvl1pPr>
          </a:lstStyle>
          <a:p>
            <a:pPr>
              <a:defRPr/>
            </a:pPr>
            <a:fld id="{4B33B766-6C2F-4827-B25A-C7268D99FD86}" type="datetime1">
              <a:rPr lang="zh-TW" altLang="en-US"/>
              <a:pPr>
                <a:defRPr/>
              </a:pPr>
              <a:t>2021/8/30</a:t>
            </a:fld>
            <a:endParaRPr lang="zh-TW" altLang="en-US"/>
          </a:p>
        </p:txBody>
      </p:sp>
      <p:sp>
        <p:nvSpPr>
          <p:cNvPr id="3"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a:extLst/>
          </p:cNvPr>
          <p:cNvSpPr>
            <a:spLocks noGrp="1"/>
          </p:cNvSpPr>
          <p:nvPr>
            <p:ph type="sldNum" sz="quarter" idx="12"/>
          </p:nvPr>
        </p:nvSpPr>
        <p:spPr/>
        <p:txBody>
          <a:bodyPr/>
          <a:lstStyle>
            <a:lvl1pPr>
              <a:defRPr/>
            </a:lvl1pPr>
          </a:lstStyle>
          <a:p>
            <a:pPr>
              <a:defRPr/>
            </a:pPr>
            <a:fld id="{C68534F0-7D24-4EE6-85A7-A8983FBB3D99}" type="slidenum">
              <a:rPr lang="zh-TW" altLang="en-US"/>
              <a:pPr>
                <a:defRPr/>
              </a:pPr>
              <a:t>‹#›</a:t>
            </a:fld>
            <a:endParaRPr lang="zh-TW" altLang="en-US"/>
          </a:p>
        </p:txBody>
      </p:sp>
    </p:spTree>
    <p:extLst>
      <p:ext uri="{BB962C8B-B14F-4D97-AF65-F5344CB8AC3E}">
        <p14:creationId xmlns:p14="http://schemas.microsoft.com/office/powerpoint/2010/main" val="151308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5436B94F-F13C-48DA-A371-7082532C5213}" type="datetime1">
              <a:rPr lang="zh-TW" altLang="en-US"/>
              <a:pPr>
                <a:defRPr/>
              </a:pPr>
              <a:t>2021/8/30</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68E6F361-13AA-4524-A658-7613C0556F5A}" type="slidenum">
              <a:rPr lang="zh-TW" altLang="en-US"/>
              <a:pPr>
                <a:defRPr/>
              </a:pPr>
              <a:t>‹#›</a:t>
            </a:fld>
            <a:endParaRPr lang="zh-TW" altLang="en-US"/>
          </a:p>
        </p:txBody>
      </p:sp>
    </p:spTree>
    <p:extLst>
      <p:ext uri="{BB962C8B-B14F-4D97-AF65-F5344CB8AC3E}">
        <p14:creationId xmlns:p14="http://schemas.microsoft.com/office/powerpoint/2010/main" val="250898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p:cNvPr>
          <p:cNvSpPr>
            <a:spLocks noGrp="1"/>
          </p:cNvSpPr>
          <p:nvPr>
            <p:ph type="dt" sz="half" idx="10"/>
          </p:nvPr>
        </p:nvSpPr>
        <p:spPr/>
        <p:txBody>
          <a:bodyPr/>
          <a:lstStyle>
            <a:lvl1pPr>
              <a:defRPr/>
            </a:lvl1pPr>
          </a:lstStyle>
          <a:p>
            <a:pPr>
              <a:defRPr/>
            </a:pPr>
            <a:fld id="{4D096705-3F04-4A0E-9E3C-4B744EBCB0C3}"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a:xfrm>
            <a:off x="9359900" y="6237289"/>
            <a:ext cx="2844800" cy="365125"/>
          </a:xfrm>
        </p:spPr>
        <p:txBody>
          <a:bodyPr/>
          <a:lstStyle>
            <a:lvl1pPr>
              <a:defRPr/>
            </a:lvl1pPr>
          </a:lstStyle>
          <a:p>
            <a:pPr>
              <a:defRPr/>
            </a:pPr>
            <a:fld id="{5CD848D4-1C4F-45EC-A79E-06EB1C46DB4C}" type="slidenum">
              <a:rPr lang="zh-TW" altLang="en-US"/>
              <a:pPr>
                <a:defRPr/>
              </a:pPr>
              <a:t>‹#›</a:t>
            </a:fld>
            <a:endParaRPr lang="zh-TW" altLang="en-US"/>
          </a:p>
        </p:txBody>
      </p:sp>
    </p:spTree>
    <p:extLst>
      <p:ext uri="{BB962C8B-B14F-4D97-AF65-F5344CB8AC3E}">
        <p14:creationId xmlns:p14="http://schemas.microsoft.com/office/powerpoint/2010/main" val="216716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33BD1BFF-EA63-4BB3-8B76-8306FB6A530B}" type="datetime1">
              <a:rPr lang="zh-TW" altLang="en-US"/>
              <a:pPr>
                <a:defRPr/>
              </a:pPr>
              <a:t>2021/8/30</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A86222ED-F5DB-4EC7-A610-FDCD26E584FC}" type="slidenum">
              <a:rPr lang="zh-TW" altLang="en-US"/>
              <a:pPr>
                <a:defRPr/>
              </a:pPr>
              <a:t>‹#›</a:t>
            </a:fld>
            <a:endParaRPr lang="zh-TW" altLang="en-US"/>
          </a:p>
        </p:txBody>
      </p:sp>
    </p:spTree>
    <p:extLst>
      <p:ext uri="{BB962C8B-B14F-4D97-AF65-F5344CB8AC3E}">
        <p14:creationId xmlns:p14="http://schemas.microsoft.com/office/powerpoint/2010/main" val="2365770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C43B7519-38F6-470C-B082-5D71D8FF3FE0}"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9ACF874D-962E-4611-9223-230992A82535}" type="slidenum">
              <a:rPr lang="zh-TW" altLang="en-US"/>
              <a:pPr>
                <a:defRPr/>
              </a:pPr>
              <a:t>‹#›</a:t>
            </a:fld>
            <a:endParaRPr lang="zh-TW" altLang="en-US"/>
          </a:p>
        </p:txBody>
      </p:sp>
    </p:spTree>
    <p:extLst>
      <p:ext uri="{BB962C8B-B14F-4D97-AF65-F5344CB8AC3E}">
        <p14:creationId xmlns:p14="http://schemas.microsoft.com/office/powerpoint/2010/main" val="3669585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422D9854-B878-4E92-BAB2-E9BE191DCF9B}"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A9DF8279-1393-4106-90E1-379A7D104EE0}" type="slidenum">
              <a:rPr lang="zh-TW" altLang="en-US"/>
              <a:pPr>
                <a:defRPr/>
              </a:pPr>
              <a:t>‹#›</a:t>
            </a:fld>
            <a:endParaRPr lang="zh-TW" altLang="en-US"/>
          </a:p>
        </p:txBody>
      </p:sp>
    </p:spTree>
    <p:extLst>
      <p:ext uri="{BB962C8B-B14F-4D97-AF65-F5344CB8AC3E}">
        <p14:creationId xmlns:p14="http://schemas.microsoft.com/office/powerpoint/2010/main" val="342748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a:extLst/>
          </p:cNvPr>
          <p:cNvSpPr>
            <a:spLocks noGrp="1"/>
          </p:cNvSpPr>
          <p:nvPr>
            <p:ph type="dt" sz="half" idx="10"/>
          </p:nvPr>
        </p:nvSpPr>
        <p:spPr/>
        <p:txBody>
          <a:bodyPr/>
          <a:lstStyle>
            <a:lvl1pPr>
              <a:defRPr/>
            </a:lvl1pPr>
          </a:lstStyle>
          <a:p>
            <a:pPr>
              <a:defRPr/>
            </a:pPr>
            <a:fld id="{87979D73-756A-4B64-8F24-A2FEF1F4651C}"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26EE5DBA-86CC-4B54-9EAF-73649F1793A2}" type="slidenum">
              <a:rPr lang="zh-TW" altLang="en-US"/>
              <a:pPr>
                <a:defRPr/>
              </a:pPr>
              <a:t>‹#›</a:t>
            </a:fld>
            <a:endParaRPr lang="zh-TW" altLang="en-US"/>
          </a:p>
        </p:txBody>
      </p:sp>
    </p:spTree>
    <p:extLst>
      <p:ext uri="{BB962C8B-B14F-4D97-AF65-F5344CB8AC3E}">
        <p14:creationId xmlns:p14="http://schemas.microsoft.com/office/powerpoint/2010/main" val="433176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p:cNvPr>
          <p:cNvSpPr>
            <a:spLocks noGrp="1"/>
          </p:cNvSpPr>
          <p:nvPr>
            <p:ph type="dt" sz="half" idx="10"/>
          </p:nvPr>
        </p:nvSpPr>
        <p:spPr/>
        <p:txBody>
          <a:bodyPr/>
          <a:lstStyle>
            <a:lvl1pPr>
              <a:defRPr/>
            </a:lvl1pPr>
          </a:lstStyle>
          <a:p>
            <a:pPr>
              <a:defRPr/>
            </a:pPr>
            <a:fld id="{333191C6-FAC1-4DF4-BACA-C7D513FCCF37}"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a:xfrm>
            <a:off x="9359900" y="6237289"/>
            <a:ext cx="2844800" cy="365125"/>
          </a:xfrm>
        </p:spPr>
        <p:txBody>
          <a:bodyPr/>
          <a:lstStyle>
            <a:lvl1pPr>
              <a:defRPr/>
            </a:lvl1pPr>
          </a:lstStyle>
          <a:p>
            <a:pPr>
              <a:defRPr/>
            </a:pPr>
            <a:fld id="{AC943034-ADD0-4E25-8E4C-71DA62735E8F}" type="slidenum">
              <a:rPr lang="zh-TW" altLang="en-US"/>
              <a:pPr>
                <a:defRPr/>
              </a:pPr>
              <a:t>‹#›</a:t>
            </a:fld>
            <a:endParaRPr lang="zh-TW" altLang="en-US"/>
          </a:p>
        </p:txBody>
      </p:sp>
    </p:spTree>
    <p:extLst>
      <p:ext uri="{BB962C8B-B14F-4D97-AF65-F5344CB8AC3E}">
        <p14:creationId xmlns:p14="http://schemas.microsoft.com/office/powerpoint/2010/main" val="16720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p:cNvPr>
          <p:cNvSpPr>
            <a:spLocks noGrp="1"/>
          </p:cNvSpPr>
          <p:nvPr>
            <p:ph type="dt" sz="half" idx="10"/>
          </p:nvPr>
        </p:nvSpPr>
        <p:spPr/>
        <p:txBody>
          <a:bodyPr/>
          <a:lstStyle>
            <a:lvl1pPr>
              <a:defRPr/>
            </a:lvl1pPr>
          </a:lstStyle>
          <a:p>
            <a:pPr>
              <a:defRPr/>
            </a:pPr>
            <a:fld id="{9D8D2B00-726E-4F28-9E41-7F0E6BE881DB}"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9BB133B8-9306-42FC-931E-E5A0165BBE84}" type="slidenum">
              <a:rPr lang="zh-TW" altLang="en-US"/>
              <a:pPr>
                <a:defRPr/>
              </a:pPr>
              <a:t>‹#›</a:t>
            </a:fld>
            <a:endParaRPr lang="zh-TW" altLang="en-US"/>
          </a:p>
        </p:txBody>
      </p:sp>
    </p:spTree>
    <p:extLst>
      <p:ext uri="{BB962C8B-B14F-4D97-AF65-F5344CB8AC3E}">
        <p14:creationId xmlns:p14="http://schemas.microsoft.com/office/powerpoint/2010/main" val="4275452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p:cNvPr>
          <p:cNvSpPr>
            <a:spLocks noGrp="1"/>
          </p:cNvSpPr>
          <p:nvPr>
            <p:ph type="dt" sz="half" idx="10"/>
          </p:nvPr>
        </p:nvSpPr>
        <p:spPr/>
        <p:txBody>
          <a:bodyPr/>
          <a:lstStyle>
            <a:lvl1pPr>
              <a:defRPr/>
            </a:lvl1pPr>
          </a:lstStyle>
          <a:p>
            <a:pPr>
              <a:defRPr/>
            </a:pPr>
            <a:fld id="{60722504-850C-4B6D-AB27-BA6BDACDC080}" type="datetime1">
              <a:rPr lang="zh-TW" altLang="en-US"/>
              <a:pPr>
                <a:defRPr/>
              </a:pPr>
              <a:t>2021/8/30</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A9CA5CF9-5C6A-4621-A2BB-A414323D4A89}" type="slidenum">
              <a:rPr lang="zh-TW" altLang="en-US"/>
              <a:pPr>
                <a:defRPr/>
              </a:pPr>
              <a:t>‹#›</a:t>
            </a:fld>
            <a:endParaRPr lang="zh-TW" altLang="en-US"/>
          </a:p>
        </p:txBody>
      </p:sp>
    </p:spTree>
    <p:extLst>
      <p:ext uri="{BB962C8B-B14F-4D97-AF65-F5344CB8AC3E}">
        <p14:creationId xmlns:p14="http://schemas.microsoft.com/office/powerpoint/2010/main" val="937952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p:cNvPr>
          <p:cNvSpPr>
            <a:spLocks noGrp="1"/>
          </p:cNvSpPr>
          <p:nvPr>
            <p:ph type="dt" sz="half" idx="10"/>
          </p:nvPr>
        </p:nvSpPr>
        <p:spPr/>
        <p:txBody>
          <a:bodyPr/>
          <a:lstStyle>
            <a:lvl1pPr>
              <a:defRPr/>
            </a:lvl1pPr>
          </a:lstStyle>
          <a:p>
            <a:pPr>
              <a:defRPr/>
            </a:pPr>
            <a:fld id="{F4A670BA-E398-4F0A-AD63-EFC1357E6120}" type="datetime1">
              <a:rPr lang="zh-TW" altLang="en-US"/>
              <a:pPr>
                <a:defRPr/>
              </a:pPr>
              <a:t>2021/8/30</a:t>
            </a:fld>
            <a:endParaRPr lang="zh-TW" altLang="en-US"/>
          </a:p>
        </p:txBody>
      </p:sp>
      <p:sp>
        <p:nvSpPr>
          <p:cNvPr id="8"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a:extLst/>
          </p:cNvPr>
          <p:cNvSpPr>
            <a:spLocks noGrp="1"/>
          </p:cNvSpPr>
          <p:nvPr>
            <p:ph type="sldNum" sz="quarter" idx="12"/>
          </p:nvPr>
        </p:nvSpPr>
        <p:spPr/>
        <p:txBody>
          <a:bodyPr/>
          <a:lstStyle>
            <a:lvl1pPr>
              <a:defRPr/>
            </a:lvl1pPr>
          </a:lstStyle>
          <a:p>
            <a:pPr>
              <a:defRPr/>
            </a:pPr>
            <a:fld id="{418B9D54-B513-4F00-88B4-7801D5A54D70}" type="slidenum">
              <a:rPr lang="zh-TW" altLang="en-US"/>
              <a:pPr>
                <a:defRPr/>
              </a:pPr>
              <a:t>‹#›</a:t>
            </a:fld>
            <a:endParaRPr lang="zh-TW" altLang="en-US"/>
          </a:p>
        </p:txBody>
      </p:sp>
    </p:spTree>
    <p:extLst>
      <p:ext uri="{BB962C8B-B14F-4D97-AF65-F5344CB8AC3E}">
        <p14:creationId xmlns:p14="http://schemas.microsoft.com/office/powerpoint/2010/main" val="2451803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p:cNvPr>
          <p:cNvSpPr>
            <a:spLocks noGrp="1"/>
          </p:cNvSpPr>
          <p:nvPr>
            <p:ph type="dt" sz="half" idx="10"/>
          </p:nvPr>
        </p:nvSpPr>
        <p:spPr/>
        <p:txBody>
          <a:bodyPr/>
          <a:lstStyle>
            <a:lvl1pPr>
              <a:defRPr/>
            </a:lvl1pPr>
          </a:lstStyle>
          <a:p>
            <a:pPr>
              <a:defRPr/>
            </a:pPr>
            <a:fld id="{85D19D45-5EC6-444A-942F-BB33CB7E3226}" type="datetime1">
              <a:rPr lang="zh-TW" altLang="en-US"/>
              <a:pPr>
                <a:defRPr/>
              </a:pPr>
              <a:t>2021/8/30</a:t>
            </a:fld>
            <a:endParaRPr lang="zh-TW" altLang="en-US"/>
          </a:p>
        </p:txBody>
      </p:sp>
      <p:sp>
        <p:nvSpPr>
          <p:cNvPr id="4"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p:cNvPr>
          <p:cNvSpPr>
            <a:spLocks noGrp="1"/>
          </p:cNvSpPr>
          <p:nvPr>
            <p:ph type="sldNum" sz="quarter" idx="12"/>
          </p:nvPr>
        </p:nvSpPr>
        <p:spPr/>
        <p:txBody>
          <a:bodyPr/>
          <a:lstStyle>
            <a:lvl1pPr>
              <a:defRPr/>
            </a:lvl1pPr>
          </a:lstStyle>
          <a:p>
            <a:pPr>
              <a:defRPr/>
            </a:pPr>
            <a:fld id="{7629970D-D211-460B-975F-4290248D7B59}" type="slidenum">
              <a:rPr lang="zh-TW" altLang="en-US"/>
              <a:pPr>
                <a:defRPr/>
              </a:pPr>
              <a:t>‹#›</a:t>
            </a:fld>
            <a:endParaRPr lang="zh-TW" altLang="en-US"/>
          </a:p>
        </p:txBody>
      </p:sp>
    </p:spTree>
    <p:extLst>
      <p:ext uri="{BB962C8B-B14F-4D97-AF65-F5344CB8AC3E}">
        <p14:creationId xmlns:p14="http://schemas.microsoft.com/office/powerpoint/2010/main" val="1121893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3">
            <a:extLst/>
          </p:cNvPr>
          <p:cNvSpPr>
            <a:spLocks noGrp="1"/>
          </p:cNvSpPr>
          <p:nvPr>
            <p:ph type="dt" sz="half" idx="10"/>
          </p:nvPr>
        </p:nvSpPr>
        <p:spPr/>
        <p:txBody>
          <a:bodyPr/>
          <a:lstStyle>
            <a:lvl1pPr>
              <a:defRPr/>
            </a:lvl1pPr>
          </a:lstStyle>
          <a:p>
            <a:pPr>
              <a:defRPr/>
            </a:pPr>
            <a:fld id="{4AA41753-DB0D-4124-ACC2-697D0FD16F2D}" type="datetime1">
              <a:rPr lang="zh-TW" altLang="en-US"/>
              <a:pPr>
                <a:defRPr/>
              </a:pPr>
              <a:t>2021/8/30</a:t>
            </a:fld>
            <a:endParaRPr lang="zh-TW" altLang="en-US"/>
          </a:p>
        </p:txBody>
      </p:sp>
      <p:sp>
        <p:nvSpPr>
          <p:cNvPr id="3"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a:extLst/>
          </p:cNvPr>
          <p:cNvSpPr>
            <a:spLocks noGrp="1"/>
          </p:cNvSpPr>
          <p:nvPr>
            <p:ph type="sldNum" sz="quarter" idx="12"/>
          </p:nvPr>
        </p:nvSpPr>
        <p:spPr/>
        <p:txBody>
          <a:bodyPr/>
          <a:lstStyle>
            <a:lvl1pPr>
              <a:defRPr/>
            </a:lvl1pPr>
          </a:lstStyle>
          <a:p>
            <a:pPr>
              <a:defRPr/>
            </a:pPr>
            <a:fld id="{CABC5F42-7E59-4192-BED7-D0D981EFDA63}" type="slidenum">
              <a:rPr lang="zh-TW" altLang="en-US"/>
              <a:pPr>
                <a:defRPr/>
              </a:pPr>
              <a:t>‹#›</a:t>
            </a:fld>
            <a:endParaRPr lang="zh-TW" altLang="en-US"/>
          </a:p>
        </p:txBody>
      </p:sp>
    </p:spTree>
    <p:extLst>
      <p:ext uri="{BB962C8B-B14F-4D97-AF65-F5344CB8AC3E}">
        <p14:creationId xmlns:p14="http://schemas.microsoft.com/office/powerpoint/2010/main" val="181081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p:cNvPr>
          <p:cNvSpPr>
            <a:spLocks noGrp="1"/>
          </p:cNvSpPr>
          <p:nvPr>
            <p:ph type="dt" sz="half" idx="10"/>
          </p:nvPr>
        </p:nvSpPr>
        <p:spPr/>
        <p:txBody>
          <a:bodyPr/>
          <a:lstStyle>
            <a:lvl1pPr>
              <a:defRPr/>
            </a:lvl1pPr>
          </a:lstStyle>
          <a:p>
            <a:pPr>
              <a:defRPr/>
            </a:pPr>
            <a:fld id="{2499922F-FEB4-42CB-950C-E8A9F05E474F}"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73845EF4-9F21-44CB-BCA8-DD0F5601BF9C}" type="slidenum">
              <a:rPr lang="zh-TW" altLang="en-US"/>
              <a:pPr>
                <a:defRPr/>
              </a:pPr>
              <a:t>‹#›</a:t>
            </a:fld>
            <a:endParaRPr lang="zh-TW" altLang="en-US"/>
          </a:p>
        </p:txBody>
      </p:sp>
    </p:spTree>
    <p:extLst>
      <p:ext uri="{BB962C8B-B14F-4D97-AF65-F5344CB8AC3E}">
        <p14:creationId xmlns:p14="http://schemas.microsoft.com/office/powerpoint/2010/main" val="3620296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3C85368B-A532-498F-9C56-7FCD081CDE51}" type="datetime1">
              <a:rPr lang="zh-TW" altLang="en-US"/>
              <a:pPr>
                <a:defRPr/>
              </a:pPr>
              <a:t>2021/8/30</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8C3C22BA-635F-4822-9D8C-727EB04CBD48}" type="slidenum">
              <a:rPr lang="zh-TW" altLang="en-US"/>
              <a:pPr>
                <a:defRPr/>
              </a:pPr>
              <a:t>‹#›</a:t>
            </a:fld>
            <a:endParaRPr lang="zh-TW" altLang="en-US"/>
          </a:p>
        </p:txBody>
      </p:sp>
    </p:spTree>
    <p:extLst>
      <p:ext uri="{BB962C8B-B14F-4D97-AF65-F5344CB8AC3E}">
        <p14:creationId xmlns:p14="http://schemas.microsoft.com/office/powerpoint/2010/main" val="3620999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E1C97B91-CA90-42B0-B9E3-470029D548C0}" type="datetime1">
              <a:rPr lang="zh-TW" altLang="en-US"/>
              <a:pPr>
                <a:defRPr/>
              </a:pPr>
              <a:t>2021/8/30</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64B9271F-3593-438B-B1E8-3F3029F728DC}" type="slidenum">
              <a:rPr lang="zh-TW" altLang="en-US"/>
              <a:pPr>
                <a:defRPr/>
              </a:pPr>
              <a:t>‹#›</a:t>
            </a:fld>
            <a:endParaRPr lang="zh-TW" altLang="en-US"/>
          </a:p>
        </p:txBody>
      </p:sp>
    </p:spTree>
    <p:extLst>
      <p:ext uri="{BB962C8B-B14F-4D97-AF65-F5344CB8AC3E}">
        <p14:creationId xmlns:p14="http://schemas.microsoft.com/office/powerpoint/2010/main" val="976205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3AF5909C-C447-40EE-8C40-727852E1D39C}"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0F19D5AA-2D6B-490A-9CEB-2B983F0321AD}" type="slidenum">
              <a:rPr lang="zh-TW" altLang="en-US"/>
              <a:pPr>
                <a:defRPr/>
              </a:pPr>
              <a:t>‹#›</a:t>
            </a:fld>
            <a:endParaRPr lang="zh-TW" altLang="en-US"/>
          </a:p>
        </p:txBody>
      </p:sp>
    </p:spTree>
    <p:extLst>
      <p:ext uri="{BB962C8B-B14F-4D97-AF65-F5344CB8AC3E}">
        <p14:creationId xmlns:p14="http://schemas.microsoft.com/office/powerpoint/2010/main" val="459301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182518C4-5CE3-4B16-917D-A024ABCE484E}" type="datetime1">
              <a:rPr lang="zh-TW" altLang="en-US"/>
              <a:pPr>
                <a:defRPr/>
              </a:pPr>
              <a:t>2021/8/30</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D6805597-D972-4DFF-897E-7A9D0556F74B}" type="slidenum">
              <a:rPr lang="zh-TW" altLang="en-US"/>
              <a:pPr>
                <a:defRPr/>
              </a:pPr>
              <a:t>‹#›</a:t>
            </a:fld>
            <a:endParaRPr lang="zh-TW" altLang="en-US"/>
          </a:p>
        </p:txBody>
      </p:sp>
    </p:spTree>
    <p:extLst>
      <p:ext uri="{BB962C8B-B14F-4D97-AF65-F5344CB8AC3E}">
        <p14:creationId xmlns:p14="http://schemas.microsoft.com/office/powerpoint/2010/main" val="304093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p:cNvPr>
          <p:cNvSpPr>
            <a:spLocks noGrp="1"/>
          </p:cNvSpPr>
          <p:nvPr>
            <p:ph type="dt" sz="half" idx="10"/>
          </p:nvPr>
        </p:nvSpPr>
        <p:spPr/>
        <p:txBody>
          <a:bodyPr/>
          <a:lstStyle>
            <a:lvl1pPr>
              <a:defRPr/>
            </a:lvl1pPr>
          </a:lstStyle>
          <a:p>
            <a:pPr>
              <a:defRPr/>
            </a:pPr>
            <a:fld id="{AB9D8307-6470-41FE-A5C8-AB1CB8BA5562}" type="datetime1">
              <a:rPr lang="zh-TW" altLang="en-US"/>
              <a:pPr>
                <a:defRPr/>
              </a:pPr>
              <a:t>2021/8/30</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5DB22628-F893-4E9B-AE74-9DD782152974}" type="slidenum">
              <a:rPr lang="zh-TW" altLang="en-US"/>
              <a:pPr>
                <a:defRPr/>
              </a:pPr>
              <a:t>‹#›</a:t>
            </a:fld>
            <a:endParaRPr lang="zh-TW" altLang="en-US"/>
          </a:p>
        </p:txBody>
      </p:sp>
    </p:spTree>
    <p:extLst>
      <p:ext uri="{BB962C8B-B14F-4D97-AF65-F5344CB8AC3E}">
        <p14:creationId xmlns:p14="http://schemas.microsoft.com/office/powerpoint/2010/main" val="1410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p:cNvPr>
          <p:cNvSpPr>
            <a:spLocks noGrp="1"/>
          </p:cNvSpPr>
          <p:nvPr>
            <p:ph type="dt" sz="half" idx="10"/>
          </p:nvPr>
        </p:nvSpPr>
        <p:spPr/>
        <p:txBody>
          <a:bodyPr/>
          <a:lstStyle>
            <a:lvl1pPr>
              <a:defRPr/>
            </a:lvl1pPr>
          </a:lstStyle>
          <a:p>
            <a:pPr>
              <a:defRPr/>
            </a:pPr>
            <a:fld id="{A95F44BF-D9E7-445F-BF4F-EB60D1A8001B}" type="datetime1">
              <a:rPr lang="zh-TW" altLang="en-US"/>
              <a:pPr>
                <a:defRPr/>
              </a:pPr>
              <a:t>2021/8/30</a:t>
            </a:fld>
            <a:endParaRPr lang="zh-TW" altLang="en-US"/>
          </a:p>
        </p:txBody>
      </p:sp>
      <p:sp>
        <p:nvSpPr>
          <p:cNvPr id="8"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a:extLst/>
          </p:cNvPr>
          <p:cNvSpPr>
            <a:spLocks noGrp="1"/>
          </p:cNvSpPr>
          <p:nvPr>
            <p:ph type="sldNum" sz="quarter" idx="12"/>
          </p:nvPr>
        </p:nvSpPr>
        <p:spPr/>
        <p:txBody>
          <a:bodyPr/>
          <a:lstStyle>
            <a:lvl1pPr>
              <a:defRPr/>
            </a:lvl1pPr>
          </a:lstStyle>
          <a:p>
            <a:pPr>
              <a:defRPr/>
            </a:pPr>
            <a:fld id="{C01884A7-4A6A-4B01-B054-6FA4020537CB}" type="slidenum">
              <a:rPr lang="zh-TW" altLang="en-US"/>
              <a:pPr>
                <a:defRPr/>
              </a:pPr>
              <a:t>‹#›</a:t>
            </a:fld>
            <a:endParaRPr lang="zh-TW" altLang="en-US"/>
          </a:p>
        </p:txBody>
      </p:sp>
    </p:spTree>
    <p:extLst>
      <p:ext uri="{BB962C8B-B14F-4D97-AF65-F5344CB8AC3E}">
        <p14:creationId xmlns:p14="http://schemas.microsoft.com/office/powerpoint/2010/main" val="309105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p:cNvPr>
          <p:cNvSpPr>
            <a:spLocks noGrp="1"/>
          </p:cNvSpPr>
          <p:nvPr>
            <p:ph type="dt" sz="half" idx="10"/>
          </p:nvPr>
        </p:nvSpPr>
        <p:spPr/>
        <p:txBody>
          <a:bodyPr/>
          <a:lstStyle>
            <a:lvl1pPr>
              <a:defRPr/>
            </a:lvl1pPr>
          </a:lstStyle>
          <a:p>
            <a:pPr>
              <a:defRPr/>
            </a:pPr>
            <a:fld id="{CE80F00D-9977-4D61-8F5D-1658AA19746B}" type="datetime1">
              <a:rPr lang="zh-TW" altLang="en-US"/>
              <a:pPr>
                <a:defRPr/>
              </a:pPr>
              <a:t>2021/8/30</a:t>
            </a:fld>
            <a:endParaRPr lang="zh-TW" altLang="en-US"/>
          </a:p>
        </p:txBody>
      </p:sp>
      <p:sp>
        <p:nvSpPr>
          <p:cNvPr id="4"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p:cNvPr>
          <p:cNvSpPr>
            <a:spLocks noGrp="1"/>
          </p:cNvSpPr>
          <p:nvPr>
            <p:ph type="sldNum" sz="quarter" idx="12"/>
          </p:nvPr>
        </p:nvSpPr>
        <p:spPr/>
        <p:txBody>
          <a:bodyPr/>
          <a:lstStyle>
            <a:lvl1pPr>
              <a:defRPr/>
            </a:lvl1pPr>
          </a:lstStyle>
          <a:p>
            <a:pPr>
              <a:defRPr/>
            </a:pPr>
            <a:fld id="{FEA08214-946C-428D-BD5F-7281549ADFCC}" type="slidenum">
              <a:rPr lang="zh-TW" altLang="en-US"/>
              <a:pPr>
                <a:defRPr/>
              </a:pPr>
              <a:t>‹#›</a:t>
            </a:fld>
            <a:endParaRPr lang="zh-TW" altLang="en-US"/>
          </a:p>
        </p:txBody>
      </p:sp>
    </p:spTree>
    <p:extLst>
      <p:ext uri="{BB962C8B-B14F-4D97-AF65-F5344CB8AC3E}">
        <p14:creationId xmlns:p14="http://schemas.microsoft.com/office/powerpoint/2010/main" val="122964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3">
            <a:extLst/>
          </p:cNvPr>
          <p:cNvSpPr>
            <a:spLocks noGrp="1"/>
          </p:cNvSpPr>
          <p:nvPr>
            <p:ph type="dt" sz="half" idx="10"/>
          </p:nvPr>
        </p:nvSpPr>
        <p:spPr/>
        <p:txBody>
          <a:bodyPr/>
          <a:lstStyle>
            <a:lvl1pPr>
              <a:defRPr/>
            </a:lvl1pPr>
          </a:lstStyle>
          <a:p>
            <a:pPr>
              <a:defRPr/>
            </a:pPr>
            <a:fld id="{1AA8F975-97E3-4E39-812D-A8DEB766A7EB}" type="datetime1">
              <a:rPr lang="zh-TW" altLang="en-US"/>
              <a:pPr>
                <a:defRPr/>
              </a:pPr>
              <a:t>2021/8/30</a:t>
            </a:fld>
            <a:endParaRPr lang="zh-TW" altLang="en-US"/>
          </a:p>
        </p:txBody>
      </p:sp>
      <p:sp>
        <p:nvSpPr>
          <p:cNvPr id="3"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a:extLst/>
          </p:cNvPr>
          <p:cNvSpPr>
            <a:spLocks noGrp="1"/>
          </p:cNvSpPr>
          <p:nvPr>
            <p:ph type="sldNum" sz="quarter" idx="12"/>
          </p:nvPr>
        </p:nvSpPr>
        <p:spPr/>
        <p:txBody>
          <a:bodyPr/>
          <a:lstStyle>
            <a:lvl1pPr>
              <a:defRPr/>
            </a:lvl1pPr>
          </a:lstStyle>
          <a:p>
            <a:pPr>
              <a:defRPr/>
            </a:pPr>
            <a:fld id="{028EF906-8302-4995-B32A-C48774B74169}" type="slidenum">
              <a:rPr lang="zh-TW" altLang="en-US"/>
              <a:pPr>
                <a:defRPr/>
              </a:pPr>
              <a:t>‹#›</a:t>
            </a:fld>
            <a:endParaRPr lang="zh-TW" altLang="en-US"/>
          </a:p>
        </p:txBody>
      </p:sp>
    </p:spTree>
    <p:extLst>
      <p:ext uri="{BB962C8B-B14F-4D97-AF65-F5344CB8AC3E}">
        <p14:creationId xmlns:p14="http://schemas.microsoft.com/office/powerpoint/2010/main" val="116771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11AEE3DD-9133-4847-AB89-F49BFE21F376}" type="datetime1">
              <a:rPr lang="zh-TW" altLang="en-US"/>
              <a:pPr>
                <a:defRPr/>
              </a:pPr>
              <a:t>2021/8/30</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62CDE77D-9F07-4C3A-90A9-31D863CB4A6E}" type="slidenum">
              <a:rPr lang="zh-TW" altLang="en-US"/>
              <a:pPr>
                <a:defRPr/>
              </a:pPr>
              <a:t>‹#›</a:t>
            </a:fld>
            <a:endParaRPr lang="zh-TW" altLang="en-US"/>
          </a:p>
        </p:txBody>
      </p:sp>
    </p:spTree>
    <p:extLst>
      <p:ext uri="{BB962C8B-B14F-4D97-AF65-F5344CB8AC3E}">
        <p14:creationId xmlns:p14="http://schemas.microsoft.com/office/powerpoint/2010/main" val="65268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C389AB3B-7C83-4954-914E-80145CCC9CD5}" type="datetime1">
              <a:rPr lang="zh-TW" altLang="en-US"/>
              <a:pPr>
                <a:defRPr/>
              </a:pPr>
              <a:t>2021/8/30</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C0BE6B54-5949-4144-B253-AB26E08ACFFB}" type="slidenum">
              <a:rPr lang="zh-TW" altLang="en-US"/>
              <a:pPr>
                <a:defRPr/>
              </a:pPr>
              <a:t>‹#›</a:t>
            </a:fld>
            <a:endParaRPr lang="zh-TW" altLang="en-US"/>
          </a:p>
        </p:txBody>
      </p:sp>
    </p:spTree>
    <p:extLst>
      <p:ext uri="{BB962C8B-B14F-4D97-AF65-F5344CB8AC3E}">
        <p14:creationId xmlns:p14="http://schemas.microsoft.com/office/powerpoint/2010/main" val="85833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圖片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227A2AEF-D625-4DC6-805F-A450484C6251}" type="datetime1">
              <a:rPr lang="zh-TW" altLang="en-US"/>
              <a:pPr>
                <a:defRPr/>
              </a:pPr>
              <a:t>2021/8/30</a:t>
            </a:fld>
            <a:endParaRPr lang="zh-TW" altLang="en-US"/>
          </a:p>
        </p:txBody>
      </p:sp>
      <p:sp>
        <p:nvSpPr>
          <p:cNvPr id="5" name="頁尾版面配置區 4">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zh-TW" altLang="en-US"/>
          </a:p>
        </p:txBody>
      </p:sp>
      <p:sp>
        <p:nvSpPr>
          <p:cNvPr id="6" name="投影片編號版面配置區 5">
            <a:extLst/>
          </p:cNvPr>
          <p:cNvSpPr>
            <a:spLocks noGrp="1"/>
          </p:cNvSpPr>
          <p:nvPr>
            <p:ph type="sldNum" sz="quarter" idx="4"/>
          </p:nvPr>
        </p:nvSpPr>
        <p:spPr>
          <a:xfrm>
            <a:off x="9264651" y="6237289"/>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82B0234-FF10-4DAF-89D2-BE6E5274E09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799" r:id="rId1"/>
    <p:sldLayoutId id="2147484820"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Lst>
  <p:hf hdr="0" ftr="0" dt="0"/>
  <p:txStyles>
    <p:titleStyle>
      <a:lvl1pPr algn="ctr" rtl="0" eaLnBrk="0" fontAlgn="base" hangingPunct="0">
        <a:spcBef>
          <a:spcPct val="0"/>
        </a:spcBef>
        <a:spcAft>
          <a:spcPct val="0"/>
        </a:spcAft>
        <a:defRPr sz="4800" b="1"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800" b="1">
          <a:solidFill>
            <a:schemeClr val="tx1"/>
          </a:solidFill>
          <a:latin typeface="標楷體" pitchFamily="65" charset="-120"/>
          <a:ea typeface="標楷體" pitchFamily="65" charset="-120"/>
        </a:defRPr>
      </a:lvl2pPr>
      <a:lvl3pPr algn="ctr" rtl="0" eaLnBrk="0" fontAlgn="base" hangingPunct="0">
        <a:spcBef>
          <a:spcPct val="0"/>
        </a:spcBef>
        <a:spcAft>
          <a:spcPct val="0"/>
        </a:spcAft>
        <a:defRPr sz="4800" b="1">
          <a:solidFill>
            <a:schemeClr val="tx1"/>
          </a:solidFill>
          <a:latin typeface="標楷體" pitchFamily="65" charset="-120"/>
          <a:ea typeface="標楷體" pitchFamily="65" charset="-120"/>
        </a:defRPr>
      </a:lvl3pPr>
      <a:lvl4pPr algn="ctr" rtl="0" eaLnBrk="0" fontAlgn="base" hangingPunct="0">
        <a:spcBef>
          <a:spcPct val="0"/>
        </a:spcBef>
        <a:spcAft>
          <a:spcPct val="0"/>
        </a:spcAft>
        <a:defRPr sz="4800" b="1">
          <a:solidFill>
            <a:schemeClr val="tx1"/>
          </a:solidFill>
          <a:latin typeface="標楷體" pitchFamily="65" charset="-120"/>
          <a:ea typeface="標楷體" pitchFamily="65" charset="-120"/>
        </a:defRPr>
      </a:lvl4pPr>
      <a:lvl5pPr algn="ctr" rtl="0" eaLnBrk="0" fontAlgn="base" hangingPunct="0">
        <a:spcBef>
          <a:spcPct val="0"/>
        </a:spcBef>
        <a:spcAft>
          <a:spcPct val="0"/>
        </a:spcAft>
        <a:defRPr sz="4800" b="1">
          <a:solidFill>
            <a:schemeClr val="tx1"/>
          </a:solidFill>
          <a:latin typeface="標楷體" pitchFamily="65" charset="-120"/>
          <a:ea typeface="標楷體" pitchFamily="65" charset="-120"/>
        </a:defRPr>
      </a:lvl5pPr>
      <a:lvl6pPr marL="457200" algn="ctr" rtl="0" fontAlgn="base">
        <a:spcBef>
          <a:spcPct val="0"/>
        </a:spcBef>
        <a:spcAft>
          <a:spcPct val="0"/>
        </a:spcAft>
        <a:defRPr sz="4800" b="1">
          <a:solidFill>
            <a:schemeClr val="tx1"/>
          </a:solidFill>
          <a:latin typeface="標楷體" pitchFamily="65" charset="-120"/>
          <a:ea typeface="標楷體" pitchFamily="65" charset="-120"/>
        </a:defRPr>
      </a:lvl6pPr>
      <a:lvl7pPr marL="914400" algn="ctr" rtl="0" fontAlgn="base">
        <a:spcBef>
          <a:spcPct val="0"/>
        </a:spcBef>
        <a:spcAft>
          <a:spcPct val="0"/>
        </a:spcAft>
        <a:defRPr sz="4800" b="1">
          <a:solidFill>
            <a:schemeClr val="tx1"/>
          </a:solidFill>
          <a:latin typeface="標楷體" pitchFamily="65" charset="-120"/>
          <a:ea typeface="標楷體" pitchFamily="65" charset="-120"/>
        </a:defRPr>
      </a:lvl7pPr>
      <a:lvl8pPr marL="1371600" algn="ctr" rtl="0" fontAlgn="base">
        <a:spcBef>
          <a:spcPct val="0"/>
        </a:spcBef>
        <a:spcAft>
          <a:spcPct val="0"/>
        </a:spcAft>
        <a:defRPr sz="4800" b="1">
          <a:solidFill>
            <a:schemeClr val="tx1"/>
          </a:solidFill>
          <a:latin typeface="標楷體" pitchFamily="65" charset="-120"/>
          <a:ea typeface="標楷體" pitchFamily="65" charset="-120"/>
        </a:defRPr>
      </a:lvl8pPr>
      <a:lvl9pPr marL="1828800" algn="ctr" rtl="0" fontAlgn="base">
        <a:spcBef>
          <a:spcPct val="0"/>
        </a:spcBef>
        <a:spcAft>
          <a:spcPct val="0"/>
        </a:spcAft>
        <a:defRPr sz="4800" b="1">
          <a:solidFill>
            <a:schemeClr val="tx1"/>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050" name="圖片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標題版面配置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2" name="文字版面配置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192A4E84-90C4-4C60-A7FB-A548F1ADE27D}" type="datetime1">
              <a:rPr lang="zh-TW" altLang="en-US"/>
              <a:pPr>
                <a:defRPr/>
              </a:pPr>
              <a:t>2021/8/30</a:t>
            </a:fld>
            <a:endParaRPr lang="zh-TW" altLang="en-US"/>
          </a:p>
        </p:txBody>
      </p:sp>
      <p:sp>
        <p:nvSpPr>
          <p:cNvPr id="5" name="頁尾版面配置區 4">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zh-TW" altLang="en-US"/>
          </a:p>
        </p:txBody>
      </p:sp>
      <p:sp>
        <p:nvSpPr>
          <p:cNvPr id="6" name="投影片編號版面配置區 5">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A09E345-EA18-46DD-B79A-BB7B25B386A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Lst>
  <p:hf hdr="0" ftr="0" dt="0"/>
  <p:txStyles>
    <p:titleStyle>
      <a:lvl1pPr algn="ctr" rtl="0" eaLnBrk="0" fontAlgn="base" hangingPunct="0">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圖片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AB5262E5-11BA-42C8-994D-80F7C98CB3F7}" type="datetime1">
              <a:rPr lang="zh-TW" altLang="en-US"/>
              <a:pPr>
                <a:defRPr/>
              </a:pPr>
              <a:t>2021/8/30</a:t>
            </a:fld>
            <a:endParaRPr lang="zh-TW" altLang="en-US"/>
          </a:p>
        </p:txBody>
      </p:sp>
      <p:sp>
        <p:nvSpPr>
          <p:cNvPr id="5" name="頁尾版面配置區 4">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zh-TW" altLang="en-US"/>
          </a:p>
        </p:txBody>
      </p:sp>
      <p:sp>
        <p:nvSpPr>
          <p:cNvPr id="6" name="投影片編號版面配置區 5">
            <a:extLst/>
          </p:cNvPr>
          <p:cNvSpPr>
            <a:spLocks noGrp="1"/>
          </p:cNvSpPr>
          <p:nvPr>
            <p:ph type="sldNum" sz="quarter" idx="4"/>
          </p:nvPr>
        </p:nvSpPr>
        <p:spPr>
          <a:xfrm>
            <a:off x="9264651" y="6237289"/>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6CF6DC7-9C96-49FA-BA20-7093A48FE301}" type="slidenum">
              <a:rPr lang="zh-TW" altLang="en-US"/>
              <a:pPr>
                <a:defRPr/>
              </a:pPr>
              <a:t>‹#›</a:t>
            </a:fld>
            <a:endParaRPr lang="zh-TW" altLang="en-US"/>
          </a:p>
        </p:txBody>
      </p:sp>
    </p:spTree>
    <p:extLst>
      <p:ext uri="{BB962C8B-B14F-4D97-AF65-F5344CB8AC3E}">
        <p14:creationId xmlns:p14="http://schemas.microsoft.com/office/powerpoint/2010/main" val="2857953195"/>
      </p:ext>
    </p:extLst>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Lst>
  <p:hf hdr="0" ftr="0" dt="0"/>
  <p:txStyles>
    <p:titleStyle>
      <a:lvl1pPr algn="ctr" rtl="0" eaLnBrk="0" fontAlgn="base" hangingPunct="0">
        <a:spcBef>
          <a:spcPct val="0"/>
        </a:spcBef>
        <a:spcAft>
          <a:spcPct val="0"/>
        </a:spcAft>
        <a:defRPr sz="4800" b="1"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800" b="1">
          <a:solidFill>
            <a:schemeClr val="tx1"/>
          </a:solidFill>
          <a:latin typeface="標楷體" pitchFamily="65" charset="-120"/>
          <a:ea typeface="標楷體" pitchFamily="65" charset="-120"/>
        </a:defRPr>
      </a:lvl2pPr>
      <a:lvl3pPr algn="ctr" rtl="0" eaLnBrk="0" fontAlgn="base" hangingPunct="0">
        <a:spcBef>
          <a:spcPct val="0"/>
        </a:spcBef>
        <a:spcAft>
          <a:spcPct val="0"/>
        </a:spcAft>
        <a:defRPr sz="4800" b="1">
          <a:solidFill>
            <a:schemeClr val="tx1"/>
          </a:solidFill>
          <a:latin typeface="標楷體" pitchFamily="65" charset="-120"/>
          <a:ea typeface="標楷體" pitchFamily="65" charset="-120"/>
        </a:defRPr>
      </a:lvl3pPr>
      <a:lvl4pPr algn="ctr" rtl="0" eaLnBrk="0" fontAlgn="base" hangingPunct="0">
        <a:spcBef>
          <a:spcPct val="0"/>
        </a:spcBef>
        <a:spcAft>
          <a:spcPct val="0"/>
        </a:spcAft>
        <a:defRPr sz="4800" b="1">
          <a:solidFill>
            <a:schemeClr val="tx1"/>
          </a:solidFill>
          <a:latin typeface="標楷體" pitchFamily="65" charset="-120"/>
          <a:ea typeface="標楷體" pitchFamily="65" charset="-120"/>
        </a:defRPr>
      </a:lvl4pPr>
      <a:lvl5pPr algn="ctr" rtl="0" eaLnBrk="0" fontAlgn="base" hangingPunct="0">
        <a:spcBef>
          <a:spcPct val="0"/>
        </a:spcBef>
        <a:spcAft>
          <a:spcPct val="0"/>
        </a:spcAft>
        <a:defRPr sz="4800" b="1">
          <a:solidFill>
            <a:schemeClr val="tx1"/>
          </a:solidFill>
          <a:latin typeface="標楷體" pitchFamily="65" charset="-120"/>
          <a:ea typeface="標楷體" pitchFamily="65" charset="-120"/>
        </a:defRPr>
      </a:lvl5pPr>
      <a:lvl6pPr marL="457200" algn="ctr" rtl="0" fontAlgn="base">
        <a:spcBef>
          <a:spcPct val="0"/>
        </a:spcBef>
        <a:spcAft>
          <a:spcPct val="0"/>
        </a:spcAft>
        <a:defRPr sz="4800" b="1">
          <a:solidFill>
            <a:schemeClr val="tx1"/>
          </a:solidFill>
          <a:latin typeface="標楷體" pitchFamily="65" charset="-120"/>
          <a:ea typeface="標楷體" pitchFamily="65" charset="-120"/>
        </a:defRPr>
      </a:lvl6pPr>
      <a:lvl7pPr marL="914400" algn="ctr" rtl="0" fontAlgn="base">
        <a:spcBef>
          <a:spcPct val="0"/>
        </a:spcBef>
        <a:spcAft>
          <a:spcPct val="0"/>
        </a:spcAft>
        <a:defRPr sz="4800" b="1">
          <a:solidFill>
            <a:schemeClr val="tx1"/>
          </a:solidFill>
          <a:latin typeface="標楷體" pitchFamily="65" charset="-120"/>
          <a:ea typeface="標楷體" pitchFamily="65" charset="-120"/>
        </a:defRPr>
      </a:lvl7pPr>
      <a:lvl8pPr marL="1371600" algn="ctr" rtl="0" fontAlgn="base">
        <a:spcBef>
          <a:spcPct val="0"/>
        </a:spcBef>
        <a:spcAft>
          <a:spcPct val="0"/>
        </a:spcAft>
        <a:defRPr sz="4800" b="1">
          <a:solidFill>
            <a:schemeClr val="tx1"/>
          </a:solidFill>
          <a:latin typeface="標楷體" pitchFamily="65" charset="-120"/>
          <a:ea typeface="標楷體" pitchFamily="65" charset="-120"/>
        </a:defRPr>
      </a:lvl8pPr>
      <a:lvl9pPr marL="1828800" algn="ctr" rtl="0" fontAlgn="base">
        <a:spcBef>
          <a:spcPct val="0"/>
        </a:spcBef>
        <a:spcAft>
          <a:spcPct val="0"/>
        </a:spcAft>
        <a:defRPr sz="4800" b="1">
          <a:solidFill>
            <a:schemeClr val="tx1"/>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標題 3"/>
          <p:cNvSpPr>
            <a:spLocks noGrp="1"/>
          </p:cNvSpPr>
          <p:nvPr>
            <p:ph type="ctrTitle"/>
          </p:nvPr>
        </p:nvSpPr>
        <p:spPr/>
        <p:txBody>
          <a:bodyPr/>
          <a:lstStyle/>
          <a:p>
            <a:endParaRPr lang="zh-TW" altLang="en-US"/>
          </a:p>
        </p:txBody>
      </p:sp>
      <p:sp>
        <p:nvSpPr>
          <p:cNvPr id="5" name="副標題 4">
            <a:extLst/>
          </p:cNvPr>
          <p:cNvSpPr>
            <a:spLocks noGrp="1"/>
          </p:cNvSpPr>
          <p:nvPr>
            <p:ph type="subTitle" idx="1"/>
          </p:nvPr>
        </p:nvSpPr>
        <p:spPr/>
        <p:txBody>
          <a:bodyPr/>
          <a:lstStyle/>
          <a:p>
            <a:pPr>
              <a:buFont typeface="Arial" charset="0"/>
              <a:buNone/>
              <a:defRPr/>
            </a:pPr>
            <a:endParaRPr lang="zh-TW" altLang="en-US"/>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11830" cy="6858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AC4915DD-CF78-4051-9674-D0AE87A35417}"/>
              </a:ext>
            </a:extLst>
          </p:cNvPr>
          <p:cNvPicPr>
            <a:picLocks noChangeAspect="1"/>
          </p:cNvPicPr>
          <p:nvPr/>
        </p:nvPicPr>
        <p:blipFill rotWithShape="1">
          <a:blip r:embed="rId2"/>
          <a:srcRect l="6279" t="54922" r="9046" b="13579"/>
          <a:stretch/>
        </p:blipFill>
        <p:spPr>
          <a:xfrm>
            <a:off x="2124299" y="995699"/>
            <a:ext cx="8071011" cy="1688054"/>
          </a:xfrm>
          <a:prstGeom prst="rect">
            <a:avLst/>
          </a:prstGeom>
        </p:spPr>
      </p:pic>
      <p:sp>
        <p:nvSpPr>
          <p:cNvPr id="16386" name="標題 1"/>
          <p:cNvSpPr>
            <a:spLocks noGrp="1"/>
          </p:cNvSpPr>
          <p:nvPr>
            <p:ph type="title"/>
          </p:nvPr>
        </p:nvSpPr>
        <p:spPr>
          <a:xfrm>
            <a:off x="1981200" y="41895"/>
            <a:ext cx="8229600" cy="830610"/>
          </a:xfrm>
        </p:spPr>
        <p:txBody>
          <a:bodyPr/>
          <a:lstStyle/>
          <a:p>
            <a:pPr eaLnBrk="1" hangingPunct="1"/>
            <a:r>
              <a:rPr lang="zh-TW" altLang="en-US" dirty="0">
                <a:latin typeface="Times New Roman" panose="02020603050405020304" pitchFamily="18" charset="0"/>
                <a:cs typeface="Times New Roman" panose="02020603050405020304" pitchFamily="18" charset="0"/>
              </a:rPr>
              <a:t>各科基本能力題示例</a:t>
            </a:r>
          </a:p>
        </p:txBody>
      </p:sp>
      <p:sp>
        <p:nvSpPr>
          <p:cNvPr id="3" name="內容版面配置區 2">
            <a:extLst/>
          </p:cNvPr>
          <p:cNvSpPr>
            <a:spLocks noGrp="1"/>
          </p:cNvSpPr>
          <p:nvPr>
            <p:ph idx="1"/>
          </p:nvPr>
        </p:nvSpPr>
        <p:spPr>
          <a:xfrm>
            <a:off x="2100196" y="980728"/>
            <a:ext cx="8100260" cy="1755828"/>
          </a:xfrm>
          <a:ln w="28575">
            <a:solidFill>
              <a:schemeClr val="accent6">
                <a:lumMod val="75000"/>
              </a:schemeClr>
            </a:solidFill>
          </a:ln>
        </p:spPr>
        <p:txBody>
          <a:bodyPr rtlCol="0">
            <a:noAutofit/>
          </a:bodyPr>
          <a:lstStyle/>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p:txBody>
      </p:sp>
      <p:sp>
        <p:nvSpPr>
          <p:cNvPr id="16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003C5-9769-47D8-A472-9666D8F10004}" type="slidenum">
              <a:rPr lang="zh-TW" altLang="en-US" smtClean="0"/>
              <a:pPr/>
              <a:t>10</a:t>
            </a:fld>
            <a:endParaRPr lang="zh-TW" altLang="en-US"/>
          </a:p>
        </p:txBody>
      </p:sp>
      <p:sp>
        <p:nvSpPr>
          <p:cNvPr id="2" name="Rectangle 2"/>
          <p:cNvSpPr>
            <a:spLocks noChangeArrowheads="1"/>
          </p:cNvSpPr>
          <p:nvPr/>
        </p:nvSpPr>
        <p:spPr bwMode="auto">
          <a:xfrm>
            <a:off x="1524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6" name="圖片 5"/>
          <p:cNvPicPr>
            <a:picLocks noChangeAspect="1"/>
          </p:cNvPicPr>
          <p:nvPr/>
        </p:nvPicPr>
        <p:blipFill rotWithShape="1">
          <a:blip r:embed="rId3"/>
          <a:srcRect l="10625" t="26901" r="18894" b="35300"/>
          <a:stretch/>
        </p:blipFill>
        <p:spPr>
          <a:xfrm>
            <a:off x="2156421" y="3041834"/>
            <a:ext cx="7966796" cy="2403391"/>
          </a:xfrm>
          <a:prstGeom prst="rect">
            <a:avLst/>
          </a:prstGeom>
        </p:spPr>
      </p:pic>
      <p:sp>
        <p:nvSpPr>
          <p:cNvPr id="13" name="內容版面配置區 2">
            <a:extLst/>
          </p:cNvPr>
          <p:cNvSpPr txBox="1">
            <a:spLocks/>
          </p:cNvSpPr>
          <p:nvPr/>
        </p:nvSpPr>
        <p:spPr bwMode="auto">
          <a:xfrm>
            <a:off x="2093938" y="2997420"/>
            <a:ext cx="8100260" cy="2519812"/>
          </a:xfrm>
          <a:prstGeom prst="rect">
            <a:avLst/>
          </a:prstGeom>
          <a:noFill/>
          <a:ln w="28575">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1200" dirty="0">
              <a:latin typeface="Times New Roman" panose="02020603050405020304" pitchFamily="18" charset="0"/>
              <a:cs typeface="Times New Roman" panose="02020603050405020304" pitchFamily="18" charset="0"/>
            </a:endParaRPr>
          </a:p>
        </p:txBody>
      </p:sp>
      <p:pic>
        <p:nvPicPr>
          <p:cNvPr id="9" name="圖片 8" descr="Thumbnail for version as of 00:15, 30 November 20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7231" y="2080919"/>
            <a:ext cx="216024" cy="203423"/>
          </a:xfrm>
          <a:prstGeom prst="rect">
            <a:avLst/>
          </a:prstGeom>
        </p:spPr>
      </p:pic>
      <p:pic>
        <p:nvPicPr>
          <p:cNvPr id="10" name="圖片 9" descr="Thumbnail for version as of 00:15, 30 November 20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0024" y="3984904"/>
            <a:ext cx="216024" cy="203423"/>
          </a:xfrm>
          <a:prstGeom prst="rect">
            <a:avLst/>
          </a:prstGeom>
        </p:spPr>
      </p:pic>
      <p:sp>
        <p:nvSpPr>
          <p:cNvPr id="12" name="矩形 11">
            <a:extLst>
              <a:ext uri="{FF2B5EF4-FFF2-40B4-BE49-F238E27FC236}">
                <a16:creationId xmlns:a16="http://schemas.microsoft.com/office/drawing/2014/main" id="{657F8C52-E745-4CCC-BAC1-DF456415869A}"/>
              </a:ext>
            </a:extLst>
          </p:cNvPr>
          <p:cNvSpPr/>
          <p:nvPr/>
        </p:nvSpPr>
        <p:spPr>
          <a:xfrm>
            <a:off x="2093939" y="5733257"/>
            <a:ext cx="8151539" cy="769441"/>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相對簡單的情境，或是學生熟悉的情境。</a:t>
            </a:r>
            <a:endParaRPr lang="en-US" altLang="zh-TW" sz="2200" dirty="0">
              <a:latin typeface="Times New Roman" panose="02020603050405020304" pitchFamily="18" charset="0"/>
              <a:cs typeface="Times New Roman" panose="02020603050405020304" pitchFamily="18" charset="0"/>
            </a:endParaRPr>
          </a:p>
          <a:p>
            <a:pPr marL="583200" indent="-457200">
              <a:buFontTx/>
              <a:buAutoNum type="arabicPeriod"/>
              <a:defRPr/>
            </a:pPr>
            <a:r>
              <a:rPr lang="zh-TW" altLang="en-US" sz="2200" dirty="0">
                <a:latin typeface="Times New Roman" panose="02020603050405020304" pitchFamily="18" charset="0"/>
                <a:cs typeface="Times New Roman" panose="02020603050405020304" pitchFamily="18" charset="0"/>
              </a:rPr>
              <a:t>記憶或理解學科重要知識</a:t>
            </a:r>
            <a:r>
              <a:rPr lang="zh-TW" altLang="zh-TW" sz="2200" dirty="0">
                <a:latin typeface="Times New Roman" panose="02020603050405020304" pitchFamily="18" charset="0"/>
                <a:cs typeface="Times New Roman" panose="02020603050405020304" pitchFamily="18" charset="0"/>
              </a:rPr>
              <a:t>。</a:t>
            </a:r>
            <a:endParaRPr lang="zh-TW"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9700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標題 1"/>
          <p:cNvSpPr>
            <a:spLocks noGrp="1"/>
          </p:cNvSpPr>
          <p:nvPr>
            <p:ph type="title"/>
          </p:nvPr>
        </p:nvSpPr>
        <p:spPr>
          <a:xfrm>
            <a:off x="1981200" y="41895"/>
            <a:ext cx="8229600" cy="830610"/>
          </a:xfrm>
        </p:spPr>
        <p:txBody>
          <a:bodyPr/>
          <a:lstStyle/>
          <a:p>
            <a:pPr eaLnBrk="1" hangingPunct="1"/>
            <a:r>
              <a:rPr lang="zh-TW" altLang="en-US" dirty="0">
                <a:latin typeface="Times New Roman" panose="02020603050405020304" pitchFamily="18" charset="0"/>
                <a:cs typeface="Times New Roman" panose="02020603050405020304" pitchFamily="18" charset="0"/>
              </a:rPr>
              <a:t>國文科示例</a:t>
            </a:r>
          </a:p>
        </p:txBody>
      </p:sp>
      <p:sp>
        <p:nvSpPr>
          <p:cNvPr id="3" name="內容版面配置區 2">
            <a:extLst/>
          </p:cNvPr>
          <p:cNvSpPr>
            <a:spLocks noGrp="1"/>
          </p:cNvSpPr>
          <p:nvPr>
            <p:ph idx="1"/>
          </p:nvPr>
        </p:nvSpPr>
        <p:spPr>
          <a:xfrm>
            <a:off x="2063552" y="818197"/>
            <a:ext cx="8136904" cy="4247802"/>
          </a:xfrm>
          <a:ln w="28575">
            <a:solidFill>
              <a:schemeClr val="accent6">
                <a:lumMod val="75000"/>
              </a:schemeClr>
            </a:solidFill>
          </a:ln>
        </p:spPr>
        <p:txBody>
          <a:bodyPr rtlCol="0">
            <a:noAutofit/>
          </a:bodyPr>
          <a:lstStyle/>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p:txBody>
      </p:sp>
      <p:sp>
        <p:nvSpPr>
          <p:cNvPr id="16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003C5-9769-47D8-A472-9666D8F10004}" type="slidenum">
              <a:rPr lang="zh-TW" altLang="en-US" smtClean="0"/>
              <a:pPr/>
              <a:t>11</a:t>
            </a:fld>
            <a:endParaRPr lang="zh-TW" altLang="en-US" dirty="0"/>
          </a:p>
        </p:txBody>
      </p:sp>
      <p:sp>
        <p:nvSpPr>
          <p:cNvPr id="2" name="Rectangle 2"/>
          <p:cNvSpPr>
            <a:spLocks noChangeArrowheads="1"/>
          </p:cNvSpPr>
          <p:nvPr/>
        </p:nvSpPr>
        <p:spPr bwMode="auto">
          <a:xfrm>
            <a:off x="1524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6" name="圖片 5"/>
          <p:cNvPicPr>
            <a:picLocks noChangeAspect="1"/>
          </p:cNvPicPr>
          <p:nvPr/>
        </p:nvPicPr>
        <p:blipFill rotWithShape="1">
          <a:blip r:embed="rId2"/>
          <a:srcRect l="18500" t="28300" r="23225" b="18500"/>
          <a:stretch/>
        </p:blipFill>
        <p:spPr>
          <a:xfrm>
            <a:off x="2143140" y="893764"/>
            <a:ext cx="7977728" cy="4096671"/>
          </a:xfrm>
          <a:prstGeom prst="rect">
            <a:avLst/>
          </a:prstGeom>
        </p:spPr>
      </p:pic>
      <p:pic>
        <p:nvPicPr>
          <p:cNvPr id="7" name="圖片 6" descr="Thumbnail for version as of 00:15, 30 November 20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048" y="4723083"/>
            <a:ext cx="216024" cy="203423"/>
          </a:xfrm>
          <a:prstGeom prst="rect">
            <a:avLst/>
          </a:prstGeom>
        </p:spPr>
      </p:pic>
      <p:sp>
        <p:nvSpPr>
          <p:cNvPr id="8" name="矩形 7">
            <a:extLst>
              <a:ext uri="{FF2B5EF4-FFF2-40B4-BE49-F238E27FC236}">
                <a16:creationId xmlns:a16="http://schemas.microsoft.com/office/drawing/2014/main" id="{4E1DD524-522D-43C4-AAD1-FD8D5C768E0E}"/>
              </a:ext>
            </a:extLst>
          </p:cNvPr>
          <p:cNvSpPr/>
          <p:nvPr/>
        </p:nvSpPr>
        <p:spPr>
          <a:xfrm>
            <a:off x="1789014" y="5124566"/>
            <a:ext cx="8613973" cy="1446550"/>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國文科評量內容包含</a:t>
            </a:r>
            <a:r>
              <a:rPr lang="zh-TW" altLang="en-US" sz="2200" b="1" dirty="0">
                <a:latin typeface="Times New Roman" panose="02020603050405020304" pitchFamily="18" charset="0"/>
                <a:cs typeface="Times New Roman" panose="02020603050405020304" pitchFamily="18" charset="0"/>
              </a:rPr>
              <a:t>常用字的形音義、詞語的理解與使用、基本的語文常識、句段篇章的理解與賞析、文本的統整與應用</a:t>
            </a:r>
            <a:r>
              <a:rPr lang="zh-TW" altLang="en-US" sz="2200" kern="100" dirty="0">
                <a:latin typeface="Times New Roman" panose="02020603050405020304" pitchFamily="18" charset="0"/>
                <a:cs typeface="Times New Roman" panose="02020603050405020304" pitchFamily="18" charset="0"/>
              </a:rPr>
              <a:t>。</a:t>
            </a:r>
            <a:endParaRPr lang="en-US" altLang="zh-TW" sz="2200" kern="100" dirty="0">
              <a:latin typeface="Times New Roman" panose="02020603050405020304" pitchFamily="18" charset="0"/>
              <a:cs typeface="Times New Roman" panose="02020603050405020304" pitchFamily="18" charset="0"/>
            </a:endParaRPr>
          </a:p>
          <a:p>
            <a:pPr marL="583200" indent="-457200">
              <a:buFontTx/>
              <a:buAutoNum type="arabicPeriod"/>
              <a:defRPr/>
            </a:pPr>
            <a:r>
              <a:rPr lang="zh-TW" altLang="en-US" sz="2200" dirty="0">
                <a:latin typeface="Times New Roman" panose="02020603050405020304" pitchFamily="18" charset="0"/>
                <a:cs typeface="Times New Roman" panose="02020603050405020304" pitchFamily="18" charset="0"/>
              </a:rPr>
              <a:t>本題除評量學生是否能理解句意，也評量</a:t>
            </a:r>
            <a:r>
              <a:rPr lang="zh-TW" altLang="en-US" sz="2200" dirty="0">
                <a:solidFill>
                  <a:srgbClr val="0000FF"/>
                </a:solidFill>
                <a:latin typeface="Times New Roman" panose="02020603050405020304" pitchFamily="18" charset="0"/>
                <a:cs typeface="Times New Roman" panose="02020603050405020304" pitchFamily="18" charset="0"/>
              </a:rPr>
              <a:t>統整文本訊息</a:t>
            </a:r>
            <a:r>
              <a:rPr lang="zh-TW" altLang="en-US" sz="2200" dirty="0">
                <a:latin typeface="Times New Roman" panose="02020603050405020304" pitchFamily="18" charset="0"/>
                <a:cs typeface="Times New Roman" panose="02020603050405020304" pitchFamily="18" charset="0"/>
              </a:rPr>
              <a:t>與</a:t>
            </a:r>
            <a:r>
              <a:rPr lang="zh-TW" altLang="en-US" sz="2200" dirty="0">
                <a:solidFill>
                  <a:srgbClr val="0000FF"/>
                </a:solidFill>
                <a:latin typeface="Times New Roman" panose="02020603050405020304" pitchFamily="18" charset="0"/>
                <a:cs typeface="Times New Roman" panose="02020603050405020304" pitchFamily="18" charset="0"/>
              </a:rPr>
              <a:t>推論</a:t>
            </a:r>
            <a:r>
              <a:rPr lang="zh-TW" altLang="en-US" sz="2200" dirty="0">
                <a:latin typeface="Times New Roman" panose="02020603050405020304" pitchFamily="18" charset="0"/>
                <a:cs typeface="Times New Roman" panose="02020603050405020304" pitchFamily="18" charset="0"/>
              </a:rPr>
              <a:t>的能力</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0476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標題 1"/>
          <p:cNvSpPr>
            <a:spLocks noGrp="1"/>
          </p:cNvSpPr>
          <p:nvPr>
            <p:ph type="title"/>
          </p:nvPr>
        </p:nvSpPr>
        <p:spPr>
          <a:xfrm>
            <a:off x="1981200" y="-100013"/>
            <a:ext cx="8229600" cy="1143001"/>
          </a:xfrm>
        </p:spPr>
        <p:txBody>
          <a:bodyPr/>
          <a:lstStyle/>
          <a:p>
            <a:pPr eaLnBrk="1" hangingPunct="1"/>
            <a:r>
              <a:rPr lang="zh-TW" altLang="en-US">
                <a:cs typeface="Times New Roman" panose="02020603050405020304" pitchFamily="18" charset="0"/>
              </a:rPr>
              <a:t>英語科</a:t>
            </a:r>
            <a:r>
              <a:rPr lang="en-US" altLang="zh-TW">
                <a:cs typeface="Times New Roman" panose="02020603050405020304" pitchFamily="18" charset="0"/>
              </a:rPr>
              <a:t>(</a:t>
            </a:r>
            <a:r>
              <a:rPr lang="zh-TW" altLang="en-US">
                <a:cs typeface="Times New Roman" panose="02020603050405020304" pitchFamily="18" charset="0"/>
              </a:rPr>
              <a:t>閱讀</a:t>
            </a:r>
            <a:r>
              <a:rPr lang="en-US" altLang="zh-TW">
                <a:cs typeface="Times New Roman" panose="02020603050405020304" pitchFamily="18" charset="0"/>
              </a:rPr>
              <a:t>)</a:t>
            </a:r>
            <a:r>
              <a:rPr lang="zh-TW" altLang="en-US">
                <a:cs typeface="Times New Roman" panose="02020603050405020304" pitchFamily="18" charset="0"/>
              </a:rPr>
              <a:t>示例</a:t>
            </a:r>
            <a:endParaRPr lang="zh-TW" altLang="en-US">
              <a:solidFill>
                <a:srgbClr val="FF0000"/>
              </a:solidFill>
              <a:cs typeface="Times New Roman" panose="02020603050405020304" pitchFamily="18" charset="0"/>
            </a:endParaRPr>
          </a:p>
        </p:txBody>
      </p:sp>
      <p:sp>
        <p:nvSpPr>
          <p:cNvPr id="5" name="矩形 4">
            <a:extLst/>
          </p:cNvPr>
          <p:cNvSpPr/>
          <p:nvPr/>
        </p:nvSpPr>
        <p:spPr>
          <a:xfrm>
            <a:off x="1775521" y="5883346"/>
            <a:ext cx="8613973" cy="769441"/>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英語閱讀的</a:t>
            </a:r>
            <a:r>
              <a:rPr lang="zh-TW" altLang="en-US" sz="2200" b="1" dirty="0">
                <a:latin typeface="Times New Roman" panose="02020603050405020304" pitchFamily="18" charset="0"/>
                <a:cs typeface="Times New Roman" panose="02020603050405020304" pitchFamily="18" charset="0"/>
              </a:rPr>
              <a:t>單題評量</a:t>
            </a:r>
            <a:r>
              <a:rPr lang="zh-TW" altLang="zh-TW" sz="2200" b="1" kern="100" dirty="0">
                <a:latin typeface="Times New Roman" panose="02020603050405020304" pitchFamily="18" charset="0"/>
                <a:cs typeface="Times New Roman" panose="02020603050405020304" pitchFamily="18" charset="0"/>
              </a:rPr>
              <a:t>字彙</a:t>
            </a:r>
            <a:r>
              <a:rPr lang="zh-TW" altLang="en-US" sz="2200" b="1" kern="100" dirty="0">
                <a:latin typeface="Times New Roman" panose="02020603050405020304" pitchFamily="18" charset="0"/>
                <a:cs typeface="Times New Roman" panose="02020603050405020304" pitchFamily="18" charset="0"/>
              </a:rPr>
              <a:t>、</a:t>
            </a:r>
            <a:r>
              <a:rPr lang="zh-TW" altLang="zh-TW" sz="2200" b="1" kern="100" dirty="0">
                <a:latin typeface="Times New Roman" panose="02020603050405020304" pitchFamily="18" charset="0"/>
                <a:cs typeface="Times New Roman" panose="02020603050405020304" pitchFamily="18" charset="0"/>
              </a:rPr>
              <a:t>語意</a:t>
            </a:r>
            <a:r>
              <a:rPr lang="zh-TW" altLang="en-US" sz="2200" b="1" kern="100" dirty="0">
                <a:latin typeface="Times New Roman" panose="02020603050405020304" pitchFamily="18" charset="0"/>
                <a:cs typeface="Times New Roman" panose="02020603050405020304" pitchFamily="18" charset="0"/>
              </a:rPr>
              <a:t>、</a:t>
            </a:r>
            <a:r>
              <a:rPr lang="zh-TW" altLang="zh-TW" sz="2200" b="1" kern="100" dirty="0">
                <a:latin typeface="Times New Roman" panose="02020603050405020304" pitchFamily="18" charset="0"/>
                <a:cs typeface="Times New Roman" panose="02020603050405020304" pitchFamily="18" charset="0"/>
              </a:rPr>
              <a:t>語法</a:t>
            </a:r>
            <a:r>
              <a:rPr lang="zh-TW" altLang="en-US" sz="2200" b="1" kern="100" dirty="0">
                <a:latin typeface="Times New Roman" panose="02020603050405020304" pitchFamily="18" charset="0"/>
                <a:cs typeface="Times New Roman" panose="02020603050405020304" pitchFamily="18" charset="0"/>
              </a:rPr>
              <a:t>，題組評量</a:t>
            </a:r>
            <a:r>
              <a:rPr lang="zh-TW" altLang="zh-TW" sz="2200" b="1" kern="100" dirty="0">
                <a:latin typeface="Times New Roman" panose="02020603050405020304" pitchFamily="18" charset="0"/>
                <a:cs typeface="Times New Roman" panose="02020603050405020304" pitchFamily="18" charset="0"/>
              </a:rPr>
              <a:t>篇章理解</a:t>
            </a:r>
            <a:r>
              <a:rPr lang="zh-TW" altLang="en-US" sz="2200" kern="100" dirty="0">
                <a:latin typeface="Times New Roman" panose="02020603050405020304" pitchFamily="18" charset="0"/>
                <a:cs typeface="Times New Roman" panose="02020603050405020304" pitchFamily="18" charset="0"/>
              </a:rPr>
              <a:t>。</a:t>
            </a:r>
            <a:endParaRPr lang="en-US" altLang="zh-TW" sz="2200" kern="100" dirty="0">
              <a:latin typeface="Times New Roman" panose="02020603050405020304" pitchFamily="18" charset="0"/>
              <a:cs typeface="Times New Roman" panose="02020603050405020304" pitchFamily="18" charset="0"/>
            </a:endParaRPr>
          </a:p>
          <a:p>
            <a:pPr marL="583200" indent="-457200">
              <a:buFontTx/>
              <a:buAutoNum type="arabicPeriod"/>
              <a:defRPr/>
            </a:pPr>
            <a:r>
              <a:rPr lang="zh-TW" altLang="en-US" sz="2200" dirty="0">
                <a:latin typeface="Times New Roman" panose="02020603050405020304" pitchFamily="18" charset="0"/>
                <a:cs typeface="Times New Roman" panose="02020603050405020304" pitchFamily="18" charset="0"/>
              </a:rPr>
              <a:t>選文中使用超出學生學習範圍的單字</a:t>
            </a:r>
            <a:r>
              <a:rPr lang="zh-TW"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會</a:t>
            </a:r>
            <a:r>
              <a:rPr lang="zh-TW" altLang="en-US" sz="2200" dirty="0">
                <a:solidFill>
                  <a:srgbClr val="0000FF"/>
                </a:solidFill>
                <a:latin typeface="Times New Roman" panose="02020603050405020304" pitchFamily="18" charset="0"/>
                <a:cs typeface="Times New Roman" panose="02020603050405020304" pitchFamily="18" charset="0"/>
              </a:rPr>
              <a:t>提供小字典</a:t>
            </a:r>
            <a:r>
              <a:rPr lang="zh-TW" altLang="en-US" sz="2200" dirty="0">
                <a:latin typeface="Times New Roman" panose="02020603050405020304" pitchFamily="18" charset="0"/>
                <a:cs typeface="Times New Roman" panose="02020603050405020304" pitchFamily="18" charset="0"/>
              </a:rPr>
              <a:t>幫助理解</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sp>
        <p:nvSpPr>
          <p:cNvPr id="3" name="矩形 2">
            <a:extLst/>
          </p:cNvPr>
          <p:cNvSpPr/>
          <p:nvPr/>
        </p:nvSpPr>
        <p:spPr>
          <a:xfrm>
            <a:off x="2196456" y="852487"/>
            <a:ext cx="8004000" cy="503085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圖片 7"/>
          <p:cNvPicPr>
            <a:picLocks noChangeAspect="1"/>
          </p:cNvPicPr>
          <p:nvPr/>
        </p:nvPicPr>
        <p:blipFill rotWithShape="1">
          <a:blip r:embed="rId2"/>
          <a:srcRect l="23226" t="35300" r="30313" b="12900"/>
          <a:stretch/>
        </p:blipFill>
        <p:spPr>
          <a:xfrm>
            <a:off x="2239934" y="880667"/>
            <a:ext cx="7943105" cy="4981269"/>
          </a:xfrm>
          <a:prstGeom prst="rect">
            <a:avLst/>
          </a:prstGeom>
        </p:spPr>
      </p:pic>
      <p:sp>
        <p:nvSpPr>
          <p:cNvPr id="2" name="矩形 1">
            <a:extLst/>
          </p:cNvPr>
          <p:cNvSpPr/>
          <p:nvPr/>
        </p:nvSpPr>
        <p:spPr>
          <a:xfrm>
            <a:off x="8153808" y="5344754"/>
            <a:ext cx="1920050" cy="452819"/>
          </a:xfrm>
          <a:prstGeom prst="rect">
            <a:avLst/>
          </a:prstGeom>
          <a:noFill/>
          <a:ln>
            <a:solidFill>
              <a:srgbClr val="FF000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投影片編號版面配置區 1">
            <a:extLst>
              <a:ext uri="{FF2B5EF4-FFF2-40B4-BE49-F238E27FC236}">
                <a16:creationId xmlns:a16="http://schemas.microsoft.com/office/drawing/2014/main" id="{B8BD404E-4B9F-4F79-8D92-8EA82D10328D}"/>
              </a:ext>
            </a:extLst>
          </p:cNvPr>
          <p:cNvSpPr>
            <a:spLocks noGrp="1"/>
          </p:cNvSpPr>
          <p:nvPr>
            <p:ph type="sldNum" sz="quarter" idx="12"/>
          </p:nvPr>
        </p:nvSpPr>
        <p:spPr bwMode="auto">
          <a:xfrm>
            <a:off x="9359900" y="6237289"/>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003C5-9769-47D8-A472-9666D8F10004}" type="slidenum">
              <a:rPr lang="zh-TW" altLang="en-US" smtClean="0"/>
              <a:pPr/>
              <a:t>12</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標題 1"/>
          <p:cNvSpPr>
            <a:spLocks noGrp="1"/>
          </p:cNvSpPr>
          <p:nvPr>
            <p:ph type="title"/>
          </p:nvPr>
        </p:nvSpPr>
        <p:spPr>
          <a:xfrm>
            <a:off x="1981200" y="-100013"/>
            <a:ext cx="8229600" cy="1143001"/>
          </a:xfrm>
        </p:spPr>
        <p:txBody>
          <a:bodyPr/>
          <a:lstStyle/>
          <a:p>
            <a:pPr eaLnBrk="1" hangingPunct="1"/>
            <a:r>
              <a:rPr lang="zh-TW" altLang="en-US">
                <a:cs typeface="Times New Roman" panose="02020603050405020304" pitchFamily="18" charset="0"/>
              </a:rPr>
              <a:t>英語科</a:t>
            </a:r>
            <a:r>
              <a:rPr lang="en-US" altLang="zh-TW">
                <a:cs typeface="Times New Roman" panose="02020603050405020304" pitchFamily="18" charset="0"/>
              </a:rPr>
              <a:t>(</a:t>
            </a:r>
            <a:r>
              <a:rPr lang="zh-TW" altLang="en-US">
                <a:cs typeface="Times New Roman" panose="02020603050405020304" pitchFamily="18" charset="0"/>
              </a:rPr>
              <a:t>閱讀</a:t>
            </a:r>
            <a:r>
              <a:rPr lang="en-US" altLang="zh-TW">
                <a:cs typeface="Times New Roman" panose="02020603050405020304" pitchFamily="18" charset="0"/>
              </a:rPr>
              <a:t>)</a:t>
            </a:r>
            <a:r>
              <a:rPr lang="zh-TW" altLang="en-US">
                <a:cs typeface="Times New Roman" panose="02020603050405020304" pitchFamily="18" charset="0"/>
              </a:rPr>
              <a:t>示例</a:t>
            </a:r>
            <a:endParaRPr lang="zh-TW" altLang="en-US">
              <a:solidFill>
                <a:srgbClr val="FF0000"/>
              </a:solidFill>
              <a:cs typeface="Times New Roman" panose="02020603050405020304" pitchFamily="18" charset="0"/>
            </a:endParaRPr>
          </a:p>
        </p:txBody>
      </p:sp>
      <p:sp>
        <p:nvSpPr>
          <p:cNvPr id="5" name="矩形 4">
            <a:extLst/>
          </p:cNvPr>
          <p:cNvSpPr/>
          <p:nvPr/>
        </p:nvSpPr>
        <p:spPr>
          <a:xfrm>
            <a:off x="1897026" y="5589240"/>
            <a:ext cx="8613973" cy="1107996"/>
          </a:xfrm>
          <a:prstGeom prst="rect">
            <a:avLst/>
          </a:prstGeom>
        </p:spPr>
        <p:txBody>
          <a:bodyPr wrap="square">
            <a:spAutoFit/>
          </a:bodyPr>
          <a:lstStyle/>
          <a:p>
            <a:pPr marL="583200" indent="-457200">
              <a:buAutoNum type="arabicPeriod"/>
              <a:defRPr/>
            </a:pPr>
            <a:r>
              <a:rPr lang="zh-TW" altLang="en-US" sz="2200" kern="100" dirty="0">
                <a:latin typeface="Times New Roman" panose="02020603050405020304" pitchFamily="18" charset="0"/>
                <a:cs typeface="Times New Roman" panose="02020603050405020304" pitchFamily="18" charset="0"/>
              </a:rPr>
              <a:t>本題素材結合學生日常生活經驗，並呼應課綱環境教育議題。</a:t>
            </a:r>
            <a:endParaRPr lang="en-US" altLang="zh-TW" sz="2200" kern="100" dirty="0">
              <a:latin typeface="Times New Roman" panose="02020603050405020304" pitchFamily="18" charset="0"/>
              <a:cs typeface="Times New Roman" panose="02020603050405020304" pitchFamily="18" charset="0"/>
            </a:endParaRPr>
          </a:p>
          <a:p>
            <a:pPr marL="583200" indent="-457200">
              <a:buFontTx/>
              <a:buAutoNum type="arabicPeriod"/>
              <a:defRPr/>
            </a:pPr>
            <a:r>
              <a:rPr lang="zh-TW" altLang="en-US" sz="2200" dirty="0">
                <a:latin typeface="Times New Roman" panose="02020603050405020304" pitchFamily="18" charset="0"/>
                <a:cs typeface="Times New Roman" panose="02020603050405020304" pitchFamily="18" charset="0"/>
              </a:rPr>
              <a:t>評量學生是否能根據文意延伸推論，反映</a:t>
            </a:r>
            <a:r>
              <a:rPr lang="zh-TW" altLang="en-US" sz="2200" dirty="0">
                <a:solidFill>
                  <a:srgbClr val="0000FF"/>
                </a:solidFill>
                <a:latin typeface="Times New Roman" panose="02020603050405020304" pitchFamily="18" charset="0"/>
                <a:cs typeface="Times New Roman" panose="02020603050405020304" pitchFamily="18" charset="0"/>
              </a:rPr>
              <a:t>系統性理解與推演</a:t>
            </a:r>
            <a:r>
              <a:rPr lang="zh-TW" altLang="en-US" sz="2200" dirty="0">
                <a:latin typeface="Times New Roman" panose="02020603050405020304" pitchFamily="18" charset="0"/>
                <a:cs typeface="Times New Roman" panose="02020603050405020304" pitchFamily="18" charset="0"/>
              </a:rPr>
              <a:t>的能力</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sp>
        <p:nvSpPr>
          <p:cNvPr id="3" name="矩形 2">
            <a:extLst/>
          </p:cNvPr>
          <p:cNvSpPr/>
          <p:nvPr/>
        </p:nvSpPr>
        <p:spPr>
          <a:xfrm>
            <a:off x="1998618" y="864968"/>
            <a:ext cx="8363272" cy="472427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rotWithShape="1">
          <a:blip r:embed="rId2"/>
          <a:srcRect l="22438" t="22001" r="28344" b="29001"/>
          <a:stretch/>
        </p:blipFill>
        <p:spPr>
          <a:xfrm>
            <a:off x="2063552" y="934508"/>
            <a:ext cx="8280920" cy="4637315"/>
          </a:xfrm>
          <a:prstGeom prst="rect">
            <a:avLst/>
          </a:prstGeom>
        </p:spPr>
      </p:pic>
      <p:sp>
        <p:nvSpPr>
          <p:cNvPr id="9" name="矩形 8">
            <a:extLst/>
          </p:cNvPr>
          <p:cNvSpPr/>
          <p:nvPr/>
        </p:nvSpPr>
        <p:spPr>
          <a:xfrm>
            <a:off x="8356174" y="1323704"/>
            <a:ext cx="1898873" cy="521121"/>
          </a:xfrm>
          <a:prstGeom prst="rect">
            <a:avLst/>
          </a:prstGeom>
          <a:noFill/>
          <a:ln>
            <a:solidFill>
              <a:srgbClr val="FF000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圖片 7" descr="Thumbnail for version as of 00:15, 30 November 20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3826865"/>
            <a:ext cx="216024" cy="203423"/>
          </a:xfrm>
          <a:prstGeom prst="rect">
            <a:avLst/>
          </a:prstGeom>
        </p:spPr>
      </p:pic>
      <p:sp>
        <p:nvSpPr>
          <p:cNvPr id="10" name="投影片編號版面配置區 1">
            <a:extLst>
              <a:ext uri="{FF2B5EF4-FFF2-40B4-BE49-F238E27FC236}">
                <a16:creationId xmlns:a16="http://schemas.microsoft.com/office/drawing/2014/main" id="{1B7AD6CC-E7B7-4E86-84AC-A566FF41F364}"/>
              </a:ext>
            </a:extLst>
          </p:cNvPr>
          <p:cNvSpPr>
            <a:spLocks noGrp="1"/>
          </p:cNvSpPr>
          <p:nvPr>
            <p:ph type="sldNum" sz="quarter" idx="12"/>
          </p:nvPr>
        </p:nvSpPr>
        <p:spPr bwMode="auto">
          <a:xfrm>
            <a:off x="9359900" y="6237289"/>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003C5-9769-47D8-A472-9666D8F10004}" type="slidenum">
              <a:rPr lang="zh-TW" altLang="en-US" smtClean="0"/>
              <a:pPr/>
              <a:t>13</a:t>
            </a:fld>
            <a:endParaRPr lang="zh-TW" altLang="en-US" dirty="0"/>
          </a:p>
        </p:txBody>
      </p:sp>
    </p:spTree>
    <p:extLst>
      <p:ext uri="{BB962C8B-B14F-4D97-AF65-F5344CB8AC3E}">
        <p14:creationId xmlns:p14="http://schemas.microsoft.com/office/powerpoint/2010/main" val="4227334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標題 3"/>
          <p:cNvSpPr>
            <a:spLocks noGrp="1"/>
          </p:cNvSpPr>
          <p:nvPr>
            <p:ph type="title"/>
          </p:nvPr>
        </p:nvSpPr>
        <p:spPr/>
        <p:txBody>
          <a:bodyPr/>
          <a:lstStyle/>
          <a:p>
            <a:r>
              <a:rPr lang="zh-TW" altLang="en-US" dirty="0">
                <a:cs typeface="Times New Roman" panose="02020603050405020304" pitchFamily="18" charset="0"/>
              </a:rPr>
              <a:t>英語科</a:t>
            </a:r>
            <a:r>
              <a:rPr lang="en-US" altLang="zh-TW" dirty="0">
                <a:cs typeface="Times New Roman" panose="02020603050405020304" pitchFamily="18" charset="0"/>
              </a:rPr>
              <a:t>(</a:t>
            </a:r>
            <a:r>
              <a:rPr lang="zh-TW" altLang="en-US" dirty="0">
                <a:cs typeface="Times New Roman" panose="02020603050405020304" pitchFamily="18" charset="0"/>
              </a:rPr>
              <a:t>聽力</a:t>
            </a:r>
            <a:r>
              <a:rPr lang="en-US" altLang="zh-TW" dirty="0">
                <a:cs typeface="Times New Roman" panose="02020603050405020304" pitchFamily="18" charset="0"/>
              </a:rPr>
              <a:t>)</a:t>
            </a:r>
            <a:r>
              <a:rPr lang="zh-TW" altLang="en-US" dirty="0">
                <a:cs typeface="Times New Roman" panose="02020603050405020304" pitchFamily="18" charset="0"/>
              </a:rPr>
              <a:t>說明</a:t>
            </a:r>
          </a:p>
        </p:txBody>
      </p:sp>
      <p:sp>
        <p:nvSpPr>
          <p:cNvPr id="3" name="內容版面配置區 2">
            <a:extLst/>
          </p:cNvPr>
          <p:cNvSpPr>
            <a:spLocks noGrp="1"/>
          </p:cNvSpPr>
          <p:nvPr>
            <p:ph idx="1"/>
          </p:nvPr>
        </p:nvSpPr>
        <p:spPr>
          <a:xfrm>
            <a:off x="1703389" y="1600201"/>
            <a:ext cx="8713787" cy="4525963"/>
          </a:xfrm>
        </p:spPr>
        <p:txBody>
          <a:bodyPr/>
          <a:lstStyle/>
          <a:p>
            <a:pPr>
              <a:spcAft>
                <a:spcPts val="0"/>
              </a:spcAft>
              <a:buFont typeface="Wingdings" pitchFamily="2" charset="2"/>
              <a:buChar char="u"/>
              <a:defRPr/>
            </a:pPr>
            <a:r>
              <a:rPr lang="zh-TW" altLang="zh-TW" sz="2800" dirty="0">
                <a:latin typeface="Times New Roman" panose="02020603050405020304" pitchFamily="18" charset="0"/>
                <a:cs typeface="Times New Roman" panose="02020603050405020304" pitchFamily="18" charset="0"/>
              </a:rPr>
              <a:t>聽力試題分三部分，每一部分正式播放試題前，會</a:t>
            </a:r>
            <a:r>
              <a:rPr lang="zh-TW" altLang="zh-TW" sz="2800" b="1" dirty="0">
                <a:latin typeface="Times New Roman" panose="02020603050405020304" pitchFamily="18" charset="0"/>
                <a:cs typeface="Times New Roman" panose="02020603050405020304" pitchFamily="18" charset="0"/>
              </a:rPr>
              <a:t>先播放作答說明</a:t>
            </a:r>
            <a:r>
              <a:rPr lang="zh-TW" altLang="en-US" sz="2800" dirty="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marL="720000">
              <a:spcAft>
                <a:spcPts val="0"/>
              </a:spcAft>
              <a:defRPr/>
            </a:pPr>
            <a:r>
              <a:rPr lang="zh-TW" altLang="zh-TW" sz="2400" u="sng" kern="100" dirty="0">
                <a:latin typeface="Times New Roman" panose="02020603050405020304" pitchFamily="18" charset="0"/>
                <a:cs typeface="Times New Roman" panose="02020603050405020304" pitchFamily="18" charset="0"/>
              </a:rPr>
              <a:t>辨識句意</a:t>
            </a:r>
            <a:r>
              <a:rPr lang="zh-TW" altLang="en-US" sz="2400" dirty="0">
                <a:latin typeface="Times New Roman" panose="02020603050405020304" pitchFamily="18" charset="0"/>
                <a:cs typeface="Times New Roman" panose="02020603050405020304" pitchFamily="18" charset="0"/>
              </a:rPr>
              <a:t>：</a:t>
            </a:r>
            <a:r>
              <a:rPr lang="zh-TW" altLang="zh-TW" sz="2400" kern="100" dirty="0">
                <a:latin typeface="Times New Roman" panose="02020603050405020304" pitchFamily="18" charset="0"/>
                <a:cs typeface="Times New Roman" panose="02020603050405020304" pitchFamily="18" charset="0"/>
              </a:rPr>
              <a:t>單句</a:t>
            </a:r>
            <a:r>
              <a:rPr lang="en-US" altLang="zh-TW" sz="2400" kern="100" dirty="0">
                <a:latin typeface="Times New Roman" panose="02020603050405020304" pitchFamily="18" charset="0"/>
                <a:cs typeface="Times New Roman" panose="02020603050405020304" pitchFamily="18" charset="0"/>
              </a:rPr>
              <a:t>&amp;</a:t>
            </a:r>
            <a:r>
              <a:rPr lang="zh-TW" altLang="zh-TW" sz="2400" kern="100" dirty="0">
                <a:latin typeface="Times New Roman" panose="02020603050405020304" pitchFamily="18" charset="0"/>
                <a:cs typeface="Times New Roman" panose="02020603050405020304" pitchFamily="18" charset="0"/>
              </a:rPr>
              <a:t>圖表</a:t>
            </a:r>
            <a:endParaRPr lang="en-US" altLang="zh-TW" sz="2400" kern="100" dirty="0">
              <a:latin typeface="Times New Roman" panose="02020603050405020304" pitchFamily="18" charset="0"/>
              <a:cs typeface="Times New Roman" panose="02020603050405020304" pitchFamily="18" charset="0"/>
            </a:endParaRPr>
          </a:p>
          <a:p>
            <a:pPr marL="720000">
              <a:spcAft>
                <a:spcPts val="0"/>
              </a:spcAft>
              <a:defRPr/>
            </a:pPr>
            <a:r>
              <a:rPr lang="zh-TW" altLang="zh-TW" sz="2400" u="sng" kern="100" dirty="0">
                <a:latin typeface="Times New Roman" panose="02020603050405020304" pitchFamily="18" charset="0"/>
                <a:cs typeface="Times New Roman" panose="02020603050405020304" pitchFamily="18" charset="0"/>
              </a:rPr>
              <a:t>基本問答</a:t>
            </a:r>
            <a:r>
              <a:rPr lang="zh-TW" altLang="en-US" sz="2400" dirty="0">
                <a:latin typeface="Times New Roman" panose="02020603050405020304" pitchFamily="18" charset="0"/>
                <a:cs typeface="Times New Roman" panose="02020603050405020304" pitchFamily="18" charset="0"/>
              </a:rPr>
              <a:t>：</a:t>
            </a:r>
            <a:r>
              <a:rPr lang="zh-TW" altLang="zh-TW" sz="2400" kern="100" dirty="0">
                <a:latin typeface="Times New Roman" panose="02020603050405020304" pitchFamily="18" charset="0"/>
                <a:cs typeface="Times New Roman" panose="02020603050405020304" pitchFamily="18" charset="0"/>
              </a:rPr>
              <a:t>簡易對話</a:t>
            </a:r>
            <a:endParaRPr lang="en-US" altLang="zh-TW" sz="2400" kern="100" dirty="0">
              <a:latin typeface="Times New Roman" panose="02020603050405020304" pitchFamily="18" charset="0"/>
              <a:cs typeface="Times New Roman" panose="02020603050405020304" pitchFamily="18" charset="0"/>
            </a:endParaRPr>
          </a:p>
          <a:p>
            <a:pPr marL="720000">
              <a:spcAft>
                <a:spcPts val="0"/>
              </a:spcAft>
              <a:defRPr/>
            </a:pPr>
            <a:r>
              <a:rPr lang="zh-TW" altLang="zh-TW" sz="2400" u="sng" kern="100" dirty="0">
                <a:latin typeface="Times New Roman" panose="02020603050405020304" pitchFamily="18" charset="0"/>
                <a:cs typeface="Times New Roman" panose="02020603050405020304" pitchFamily="18" charset="0"/>
              </a:rPr>
              <a:t>言談理解</a:t>
            </a:r>
            <a:r>
              <a:rPr lang="zh-TW" altLang="en-US" sz="2400" dirty="0">
                <a:latin typeface="Times New Roman" panose="02020603050405020304" pitchFamily="18" charset="0"/>
                <a:cs typeface="Times New Roman" panose="02020603050405020304" pitchFamily="18" charset="0"/>
              </a:rPr>
              <a:t>：</a:t>
            </a:r>
            <a:r>
              <a:rPr lang="zh-TW" altLang="zh-TW" sz="2400" kern="100" dirty="0">
                <a:latin typeface="Times New Roman" panose="02020603050405020304" pitchFamily="18" charset="0"/>
                <a:cs typeface="Times New Roman" panose="02020603050405020304" pitchFamily="18" charset="0"/>
              </a:rPr>
              <a:t>評量短文及對話</a:t>
            </a:r>
            <a:r>
              <a:rPr lang="zh-TW" altLang="en-US" sz="2400" kern="100" dirty="0">
                <a:latin typeface="Times New Roman" panose="02020603050405020304" pitchFamily="18" charset="0"/>
                <a:cs typeface="Times New Roman" panose="02020603050405020304" pitchFamily="18" charset="0"/>
              </a:rPr>
              <a:t>的</a:t>
            </a:r>
            <a:r>
              <a:rPr lang="zh-TW" altLang="zh-TW" sz="2400" kern="100" dirty="0">
                <a:latin typeface="Times New Roman" panose="02020603050405020304" pitchFamily="18" charset="0"/>
                <a:cs typeface="Times New Roman" panose="02020603050405020304" pitchFamily="18" charset="0"/>
              </a:rPr>
              <a:t>細節、推論、主旨</a:t>
            </a:r>
            <a:endParaRPr lang="en-US" altLang="zh-TW" sz="2400" dirty="0">
              <a:latin typeface="Times New Roman" panose="02020603050405020304" pitchFamily="18" charset="0"/>
              <a:cs typeface="Times New Roman" panose="02020603050405020304" pitchFamily="18" charset="0"/>
            </a:endParaRPr>
          </a:p>
          <a:p>
            <a:pPr>
              <a:spcBef>
                <a:spcPts val="1800"/>
              </a:spcBef>
              <a:spcAft>
                <a:spcPts val="1200"/>
              </a:spcAft>
              <a:buFont typeface="Wingdings" pitchFamily="2" charset="2"/>
              <a:buChar char="u"/>
              <a:defRPr/>
            </a:pPr>
            <a:r>
              <a:rPr lang="zh-TW" altLang="en-US" sz="2800" dirty="0">
                <a:latin typeface="Times New Roman" panose="02020603050405020304" pitchFamily="18" charset="0"/>
                <a:cs typeface="Times New Roman" panose="02020603050405020304" pitchFamily="18" charset="0"/>
              </a:rPr>
              <a:t>每道聽力</a:t>
            </a:r>
            <a:r>
              <a:rPr lang="zh-TW" altLang="zh-TW" sz="2800" dirty="0">
                <a:latin typeface="Times New Roman" panose="02020603050405020304" pitchFamily="18" charset="0"/>
                <a:cs typeface="Times New Roman" panose="02020603050405020304" pitchFamily="18" charset="0"/>
              </a:rPr>
              <a:t>試題</a:t>
            </a:r>
            <a:r>
              <a:rPr lang="zh-TW" altLang="zh-TW" sz="2800" b="1" dirty="0">
                <a:latin typeface="Times New Roman" panose="02020603050405020304" pitchFamily="18" charset="0"/>
                <a:cs typeface="Times New Roman" panose="02020603050405020304" pitchFamily="18" charset="0"/>
              </a:rPr>
              <a:t>播音兩次</a:t>
            </a:r>
            <a:r>
              <a:rPr lang="zh-TW" altLang="zh-TW" sz="2800" dirty="0">
                <a:latin typeface="Times New Roman" panose="02020603050405020304" pitchFamily="18" charset="0"/>
                <a:cs typeface="Times New Roman" panose="02020603050405020304" pitchFamily="18" charset="0"/>
              </a:rPr>
              <a:t>，兩次播音之間停頓數秒。</a:t>
            </a:r>
            <a:endParaRPr lang="en-US" altLang="zh-TW" sz="2800" dirty="0">
              <a:latin typeface="Times New Roman" panose="02020603050405020304" pitchFamily="18" charset="0"/>
              <a:cs typeface="Times New Roman" panose="02020603050405020304" pitchFamily="18" charset="0"/>
            </a:endParaRPr>
          </a:p>
          <a:p>
            <a:pPr>
              <a:buFont typeface="Wingdings" pitchFamily="2" charset="2"/>
              <a:buChar char="u"/>
              <a:defRPr/>
            </a:pPr>
            <a:r>
              <a:rPr lang="zh-TW" altLang="en-US" sz="2800" dirty="0">
                <a:latin typeface="Times New Roman" panose="02020603050405020304" pitchFamily="18" charset="0"/>
                <a:cs typeface="Times New Roman" panose="02020603050405020304" pitchFamily="18" charset="0"/>
              </a:rPr>
              <a:t>語音檔製作原則：</a:t>
            </a:r>
            <a:r>
              <a:rPr lang="zh-TW" altLang="zh-TW" sz="2800" dirty="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標準美式發音</a:t>
            </a:r>
            <a:r>
              <a:rPr lang="zh-TW" altLang="zh-TW" sz="2800" dirty="0">
                <a:latin typeface="Times New Roman" panose="02020603050405020304" pitchFamily="18" charset="0"/>
                <a:cs typeface="Times New Roman" panose="02020603050405020304" pitchFamily="18" charset="0"/>
              </a:rPr>
              <a:t>及</a:t>
            </a:r>
            <a:r>
              <a:rPr lang="zh-TW" altLang="zh-TW" sz="2800" b="1" dirty="0">
                <a:latin typeface="Times New Roman" panose="02020603050405020304" pitchFamily="18" charset="0"/>
                <a:cs typeface="Times New Roman" panose="02020603050405020304" pitchFamily="18" charset="0"/>
              </a:rPr>
              <a:t>接近真實的正常速度錄製</a:t>
            </a:r>
            <a:r>
              <a:rPr lang="zh-TW" altLang="zh-TW" sz="2800" dirty="0">
                <a:latin typeface="Times New Roman" panose="02020603050405020304" pitchFamily="18" charset="0"/>
                <a:cs typeface="Times New Roman" panose="02020603050405020304" pitchFamily="18" charset="0"/>
              </a:rPr>
              <a:t>，速度及發音方式</a:t>
            </a:r>
            <a:r>
              <a:rPr lang="zh-TW" altLang="zh-TW" sz="2800" b="1" dirty="0">
                <a:latin typeface="Times New Roman" panose="02020603050405020304" pitchFamily="18" charset="0"/>
                <a:cs typeface="Times New Roman" panose="02020603050405020304" pitchFamily="18" charset="0"/>
              </a:rPr>
              <a:t>與國中聽力教材一致</a:t>
            </a:r>
            <a:r>
              <a:rPr lang="zh-TW" altLang="zh-TW" sz="2800" dirty="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a:defRPr/>
            </a:pPr>
            <a:endParaRPr lang="zh-TW" altLang="en-US" dirty="0">
              <a:latin typeface="Times New Roman" panose="02020603050405020304" pitchFamily="18" charset="0"/>
              <a:cs typeface="Times New Roman" panose="02020603050405020304" pitchFamily="18" charset="0"/>
            </a:endParaRPr>
          </a:p>
        </p:txBody>
      </p:sp>
      <p:sp>
        <p:nvSpPr>
          <p:cNvPr id="184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49DEDC-A38E-4DDA-85D4-2DA5F9753A3E}" type="slidenum">
              <a:rPr lang="zh-TW" altLang="en-US" smtClean="0"/>
              <a:pPr/>
              <a:t>14</a:t>
            </a:fld>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內容版面配置區 2">
            <a:extLst/>
          </p:cNvPr>
          <p:cNvSpPr txBox="1">
            <a:spLocks/>
          </p:cNvSpPr>
          <p:nvPr/>
        </p:nvSpPr>
        <p:spPr bwMode="auto">
          <a:xfrm>
            <a:off x="1810206" y="1340768"/>
            <a:ext cx="8626028" cy="4293145"/>
          </a:xfrm>
          <a:prstGeom prst="rect">
            <a:avLst/>
          </a:prstGeom>
          <a:noFill/>
          <a:ln w="28575">
            <a:solidFill>
              <a:schemeClr val="accent6">
                <a:lumMod val="75000"/>
              </a:schemeClr>
            </a:solidFill>
            <a:miter lim="800000"/>
            <a:headEnd/>
            <a:tailEnd/>
          </a:ln>
        </p:spPr>
        <p:txBody>
          <a:bodyPr lIns="88110" tIns="44055" rIns="88110" bIns="44055"/>
          <a:lstStyle/>
          <a:p>
            <a:pPr eaLnBrk="1" hangingPunct="1">
              <a:spcBef>
                <a:spcPts val="0"/>
              </a:spcBef>
              <a:spcAft>
                <a:spcPts val="600"/>
              </a:spcAft>
              <a:defRPr/>
            </a:pPr>
            <a:r>
              <a:rPr lang="zh-TW" altLang="en-US" sz="2200" dirty="0">
                <a:latin typeface="微軟正黑體" panose="020B0604030504040204" pitchFamily="34" charset="-120"/>
                <a:ea typeface="微軟正黑體" panose="020B0604030504040204" pitchFamily="34" charset="-120"/>
              </a:rPr>
              <a:t>試題語音</a:t>
            </a:r>
            <a:r>
              <a:rPr lang="zh-TW" altLang="zh-TW" sz="2200" dirty="0">
                <a:latin typeface="微軟正黑體" panose="020B0604030504040204" pitchFamily="34" charset="-120"/>
                <a:ea typeface="微軟正黑體" panose="020B0604030504040204" pitchFamily="34" charset="-120"/>
              </a:rPr>
              <a:t>播放</a:t>
            </a:r>
            <a:endParaRPr lang="en-US" altLang="zh-TW" sz="2200" dirty="0">
              <a:latin typeface="微軟正黑體" panose="020B0604030504040204" pitchFamily="34" charset="-120"/>
              <a:ea typeface="微軟正黑體" panose="020B0604030504040204" pitchFamily="34" charset="-120"/>
            </a:endParaRPr>
          </a:p>
          <a:p>
            <a:pPr indent="-360000" eaLnBrk="1" hangingPunct="1">
              <a:defRPr/>
            </a:pP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Hello!  Listeners!  Time for today’s Book Corner.  We’ll have a quick look at a new book called Moments of Our Age.  The one hundred photos in this book catch big moments in the past 60 years.  You can see pictures of the first person on the moon, of the fall of the Berlin Wall, and many more.  Want to live those moments?  You can’t miss Moments of Our Age!</a:t>
            </a:r>
          </a:p>
          <a:p>
            <a:pPr indent="-360000" eaLnBrk="1" hangingPunct="1">
              <a:defRPr/>
            </a:pPr>
            <a:endPar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endParaRPr>
          </a:p>
          <a:p>
            <a:pPr marL="360000" indent="-360000" eaLnBrk="1" hangingPunct="1">
              <a:defRPr/>
            </a:pP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Question: What is Moments of Our Age about? </a:t>
            </a:r>
          </a:p>
        </p:txBody>
      </p:sp>
      <p:sp>
        <p:nvSpPr>
          <p:cNvPr id="18436" name="內容版面配置區 2">
            <a:extLst/>
          </p:cNvPr>
          <p:cNvSpPr>
            <a:spLocks noGrp="1"/>
          </p:cNvSpPr>
          <p:nvPr>
            <p:ph idx="1"/>
          </p:nvPr>
        </p:nvSpPr>
        <p:spPr>
          <a:xfrm>
            <a:off x="1810206" y="4193753"/>
            <a:ext cx="5040684" cy="1436169"/>
          </a:xfrm>
          <a:solidFill>
            <a:schemeClr val="accent6">
              <a:lumMod val="60000"/>
              <a:lumOff val="40000"/>
              <a:alpha val="40000"/>
            </a:schemeClr>
          </a:solidFill>
          <a:ln w="25400">
            <a:solidFill>
              <a:schemeClr val="accent6">
                <a:lumMod val="75000"/>
              </a:schemeClr>
            </a:solidFill>
          </a:ln>
        </p:spPr>
        <p:txBody>
          <a:bodyPr/>
          <a:lstStyle/>
          <a:p>
            <a:pPr>
              <a:buFont typeface="Wingdings" panose="05000000000000000000" pitchFamily="2" charset="2"/>
              <a:buNone/>
              <a:defRPr/>
            </a:pPr>
            <a:r>
              <a:rPr lang="zh-TW" altLang="en-US" sz="2200" dirty="0">
                <a:latin typeface="微軟正黑體" panose="020B0604030504040204" pitchFamily="34" charset="-120"/>
                <a:ea typeface="微軟正黑體" panose="020B0604030504040204" pitchFamily="34" charset="-120"/>
              </a:rPr>
              <a:t>題本中文字</a:t>
            </a:r>
            <a:endParaRPr lang="en-US" altLang="zh-TW" sz="2200" dirty="0">
              <a:latin typeface="微軟正黑體" panose="020B0604030504040204" pitchFamily="34" charset="-120"/>
              <a:ea typeface="微軟正黑體" panose="020B0604030504040204" pitchFamily="34" charset="-120"/>
            </a:endParaRPr>
          </a:p>
          <a:p>
            <a:pPr marL="0" indent="-360000" eaLnBrk="1" hangingPunct="1">
              <a:spcBef>
                <a:spcPct val="0"/>
              </a:spcBef>
              <a:buNone/>
              <a:defRPr/>
            </a:pPr>
            <a:r>
              <a:rPr kumimoji="1"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(A) The history of photo taking.</a:t>
            </a:r>
            <a:endParaRPr kumimoji="1" lang="zh-TW" altLang="zh-TW" sz="2200"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360000" eaLnBrk="1" hangingPunct="1">
              <a:spcBef>
                <a:spcPct val="0"/>
              </a:spcBef>
              <a:buNone/>
              <a:defRPr/>
            </a:pPr>
            <a:r>
              <a:rPr kumimoji="1"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(B) Photos of people at different ages.       </a:t>
            </a:r>
            <a:endParaRPr kumimoji="1" lang="zh-TW" altLang="zh-TW" sz="2200"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360000" eaLnBrk="1" hangingPunct="1">
              <a:spcBef>
                <a:spcPct val="0"/>
              </a:spcBef>
              <a:buNone/>
              <a:defRPr/>
            </a:pPr>
            <a:r>
              <a:rPr kumimoji="1"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(C) Photos of important times in history.</a:t>
            </a:r>
          </a:p>
        </p:txBody>
      </p:sp>
      <p:sp>
        <p:nvSpPr>
          <p:cNvPr id="1946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8172FF-4A49-4937-B8F8-08A4627E1E80}" type="slidenum">
              <a:rPr lang="zh-TW" altLang="en-US" smtClean="0"/>
              <a:pPr/>
              <a:t>15</a:t>
            </a:fld>
            <a:endParaRPr lang="zh-TW" altLang="en-US"/>
          </a:p>
        </p:txBody>
      </p:sp>
      <p:sp>
        <p:nvSpPr>
          <p:cNvPr id="9" name="矩形 8">
            <a:extLst/>
          </p:cNvPr>
          <p:cNvSpPr/>
          <p:nvPr/>
        </p:nvSpPr>
        <p:spPr>
          <a:xfrm>
            <a:off x="1631505" y="5858116"/>
            <a:ext cx="8613973" cy="769441"/>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本題評量學生是否聽懂日常生活中簡易的公共廣播。</a:t>
            </a:r>
            <a:endParaRPr lang="en-US" altLang="zh-TW" sz="2200" dirty="0">
              <a:latin typeface="Times New Roman" panose="02020603050405020304" pitchFamily="18" charset="0"/>
              <a:cs typeface="Times New Roman" panose="02020603050405020304" pitchFamily="18" charset="0"/>
            </a:endParaRPr>
          </a:p>
          <a:p>
            <a:pPr marL="583200" indent="-457200">
              <a:buFontTx/>
              <a:buAutoNum type="arabicPeriod"/>
              <a:defRPr/>
            </a:pPr>
            <a:r>
              <a:rPr lang="zh-TW" altLang="en-US" sz="2200" dirty="0">
                <a:latin typeface="Times New Roman" panose="02020603050405020304" pitchFamily="18" charset="0"/>
                <a:cs typeface="Times New Roman" panose="02020603050405020304" pitchFamily="18" charset="0"/>
              </a:rPr>
              <a:t>學生需從語音的內容判斷此書籍的主要內容</a:t>
            </a:r>
            <a:r>
              <a:rPr lang="zh-TW" altLang="zh-TW" sz="2200" dirty="0">
                <a:latin typeface="Times New Roman" panose="02020603050405020304" pitchFamily="18" charset="0"/>
                <a:cs typeface="Times New Roman" panose="02020603050405020304" pitchFamily="18" charset="0"/>
              </a:rPr>
              <a:t>。</a:t>
            </a:r>
            <a:endParaRPr lang="zh-TW" altLang="en-US" sz="2200" dirty="0">
              <a:latin typeface="Times New Roman" panose="02020603050405020304" pitchFamily="18" charset="0"/>
              <a:cs typeface="Times New Roman" panose="02020603050405020304" pitchFamily="18" charset="0"/>
            </a:endParaRPr>
          </a:p>
        </p:txBody>
      </p:sp>
      <p:pic>
        <p:nvPicPr>
          <p:cNvPr id="10" name="圖片 9" descr="Thumbnail for version as of 00:15, 30 November 20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8770" y="5325570"/>
            <a:ext cx="216024" cy="203423"/>
          </a:xfrm>
          <a:prstGeom prst="rect">
            <a:avLst/>
          </a:prstGeom>
        </p:spPr>
      </p:pic>
      <p:pic>
        <p:nvPicPr>
          <p:cNvPr id="3" name="108 第21題">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47729" y="1383337"/>
            <a:ext cx="438323" cy="438323"/>
          </a:xfrm>
          <a:prstGeom prst="rect">
            <a:avLst/>
          </a:prstGeom>
        </p:spPr>
      </p:pic>
      <p:sp>
        <p:nvSpPr>
          <p:cNvPr id="11" name="標題 10">
            <a:extLst>
              <a:ext uri="{FF2B5EF4-FFF2-40B4-BE49-F238E27FC236}">
                <a16:creationId xmlns:a16="http://schemas.microsoft.com/office/drawing/2014/main" id="{5C32E300-8978-45A4-BD09-8A1705EF631C}"/>
              </a:ext>
            </a:extLst>
          </p:cNvPr>
          <p:cNvSpPr>
            <a:spLocks noGrp="1"/>
          </p:cNvSpPr>
          <p:nvPr>
            <p:ph type="title"/>
          </p:nvPr>
        </p:nvSpPr>
        <p:spPr/>
        <p:txBody>
          <a:bodyPr/>
          <a:lstStyle/>
          <a:p>
            <a:r>
              <a:rPr lang="zh-TW" altLang="en-US" dirty="0"/>
              <a:t>英語科</a:t>
            </a:r>
            <a:r>
              <a:rPr lang="en-US" altLang="zh-TW" dirty="0"/>
              <a:t>(</a:t>
            </a:r>
            <a:r>
              <a:rPr lang="zh-TW" altLang="en-US" dirty="0"/>
              <a:t>聽力</a:t>
            </a:r>
            <a:r>
              <a:rPr lang="en-US" altLang="zh-TW" dirty="0"/>
              <a:t>)</a:t>
            </a:r>
            <a:r>
              <a:rPr lang="zh-TW" altLang="en-US" dirty="0"/>
              <a:t>示例</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93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pPr eaLnBrk="1" hangingPunct="1"/>
            <a:r>
              <a:rPr lang="zh-TW" altLang="en-US" dirty="0">
                <a:cs typeface="Times New Roman" panose="02020603050405020304" pitchFamily="18" charset="0"/>
              </a:rPr>
              <a:t>數學科</a:t>
            </a:r>
            <a:r>
              <a:rPr lang="en-US" altLang="zh-TW" dirty="0">
                <a:cs typeface="Times New Roman" panose="02020603050405020304" pitchFamily="18" charset="0"/>
              </a:rPr>
              <a:t>(</a:t>
            </a:r>
            <a:r>
              <a:rPr lang="zh-TW" altLang="en-US" dirty="0">
                <a:cs typeface="Times New Roman" panose="02020603050405020304" pitchFamily="18" charset="0"/>
              </a:rPr>
              <a:t>選擇題</a:t>
            </a:r>
            <a:r>
              <a:rPr lang="en-US" altLang="zh-TW" dirty="0">
                <a:cs typeface="Times New Roman" panose="02020603050405020304" pitchFamily="18" charset="0"/>
              </a:rPr>
              <a:t>)</a:t>
            </a:r>
            <a:r>
              <a:rPr lang="zh-TW" altLang="en-US" dirty="0">
                <a:cs typeface="Times New Roman" panose="02020603050405020304" pitchFamily="18" charset="0"/>
              </a:rPr>
              <a:t>示例</a:t>
            </a:r>
          </a:p>
        </p:txBody>
      </p:sp>
      <p:sp>
        <p:nvSpPr>
          <p:cNvPr id="20483" name="內容版面配置區 2"/>
          <p:cNvSpPr>
            <a:spLocks noGrp="1"/>
          </p:cNvSpPr>
          <p:nvPr>
            <p:ph idx="1"/>
          </p:nvPr>
        </p:nvSpPr>
        <p:spPr>
          <a:xfrm>
            <a:off x="1847528" y="1341438"/>
            <a:ext cx="8496008" cy="3030537"/>
          </a:xfrm>
          <a:ln w="28575">
            <a:solidFill>
              <a:schemeClr val="accent6">
                <a:lumMod val="75000"/>
              </a:schemeClr>
            </a:solidFill>
            <a:miter lim="800000"/>
            <a:headEnd/>
            <a:tailEnd/>
          </a:ln>
        </p:spPr>
        <p:txBody>
          <a:bodyPr/>
          <a:lstStyle/>
          <a:p>
            <a:pPr marL="0" eaLnBrk="1" hangingPunct="1">
              <a:buNone/>
              <a:defRPr/>
            </a:pPr>
            <a:endParaRPr lang="en-US" altLang="zh-TW" sz="2400" dirty="0">
              <a:latin typeface="Times New Roman" panose="02020603050405020304" pitchFamily="18" charset="0"/>
              <a:cs typeface="Times New Roman" panose="02020603050405020304" pitchFamily="18" charset="0"/>
            </a:endParaRPr>
          </a:p>
        </p:txBody>
      </p:sp>
      <p:sp>
        <p:nvSpPr>
          <p:cNvPr id="16388" name="矩形 9">
            <a:extLst/>
          </p:cNvPr>
          <p:cNvSpPr>
            <a:spLocks noChangeArrowheads="1"/>
          </p:cNvSpPr>
          <p:nvPr/>
        </p:nvSpPr>
        <p:spPr bwMode="auto">
          <a:xfrm>
            <a:off x="1343472" y="4437063"/>
            <a:ext cx="9721080" cy="2627386"/>
          </a:xfrm>
          <a:prstGeom prst="rect">
            <a:avLst/>
          </a:prstGeom>
          <a:no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9pPr>
          </a:lstStyle>
          <a:p>
            <a:pPr marL="511200" indent="-457200" eaLnBrk="1" hangingPunct="1">
              <a:spcBef>
                <a:spcPts val="0"/>
              </a:spcBef>
              <a:buFont typeface="Wingdings" pitchFamily="2" charset="2"/>
              <a:buAutoNum type="arabicPeriod"/>
              <a:defRPr/>
            </a:pPr>
            <a:r>
              <a:rPr lang="zh-TW" altLang="en-US" sz="2200" dirty="0">
                <a:solidFill>
                  <a:prstClr val="black"/>
                </a:solidFill>
                <a:latin typeface="Times New Roman" panose="02020603050405020304" pitchFamily="18" charset="0"/>
                <a:cs typeface="Times New Roman" panose="02020603050405020304" pitchFamily="18" charset="0"/>
              </a:rPr>
              <a:t>數學科試題除了評量學生</a:t>
            </a:r>
            <a:r>
              <a:rPr lang="zh-TW" altLang="en-US" sz="2200" b="1" dirty="0">
                <a:solidFill>
                  <a:prstClr val="black"/>
                </a:solidFill>
                <a:latin typeface="Times New Roman" panose="02020603050405020304" pitchFamily="18" charset="0"/>
                <a:cs typeface="Times New Roman" panose="02020603050405020304" pitchFamily="18" charset="0"/>
              </a:rPr>
              <a:t>數與量</a:t>
            </a:r>
            <a:r>
              <a:rPr lang="zh-TW" altLang="en-US" sz="2200" dirty="0">
                <a:solidFill>
                  <a:prstClr val="black"/>
                </a:solidFill>
                <a:latin typeface="Times New Roman" panose="02020603050405020304" pitchFamily="18" charset="0"/>
                <a:cs typeface="Times New Roman" panose="02020603050405020304" pitchFamily="18" charset="0"/>
              </a:rPr>
              <a:t>、</a:t>
            </a:r>
            <a:r>
              <a:rPr lang="zh-TW" altLang="en-US" sz="2200" b="1" dirty="0">
                <a:solidFill>
                  <a:prstClr val="black"/>
                </a:solidFill>
                <a:latin typeface="Times New Roman" panose="02020603050405020304" pitchFamily="18" charset="0"/>
                <a:cs typeface="Times New Roman" panose="02020603050405020304" pitchFamily="18" charset="0"/>
              </a:rPr>
              <a:t>空間與形狀</a:t>
            </a:r>
            <a:r>
              <a:rPr lang="zh-TW" altLang="en-US" sz="2200" dirty="0">
                <a:solidFill>
                  <a:prstClr val="black"/>
                </a:solidFill>
                <a:latin typeface="Times New Roman" panose="02020603050405020304" pitchFamily="18" charset="0"/>
                <a:cs typeface="Times New Roman" panose="02020603050405020304" pitchFamily="18" charset="0"/>
              </a:rPr>
              <a:t>、</a:t>
            </a:r>
            <a:r>
              <a:rPr lang="zh-TW" altLang="en-US" sz="2200" b="1" dirty="0">
                <a:solidFill>
                  <a:prstClr val="black"/>
                </a:solidFill>
                <a:latin typeface="Times New Roman" panose="02020603050405020304" pitchFamily="18" charset="0"/>
                <a:cs typeface="Times New Roman" panose="02020603050405020304" pitchFamily="18" charset="0"/>
              </a:rPr>
              <a:t>坐標幾何</a:t>
            </a:r>
            <a:r>
              <a:rPr lang="zh-TW" altLang="en-US" sz="2200" dirty="0">
                <a:solidFill>
                  <a:prstClr val="black"/>
                </a:solidFill>
                <a:latin typeface="Times New Roman" panose="02020603050405020304" pitchFamily="18" charset="0"/>
                <a:cs typeface="Times New Roman" panose="02020603050405020304" pitchFamily="18" charset="0"/>
              </a:rPr>
              <a:t>、</a:t>
            </a:r>
            <a:r>
              <a:rPr lang="zh-TW" altLang="en-US" sz="2200" b="1" dirty="0">
                <a:solidFill>
                  <a:prstClr val="black"/>
                </a:solidFill>
                <a:latin typeface="Times New Roman" panose="02020603050405020304" pitchFamily="18" charset="0"/>
                <a:cs typeface="Times New Roman" panose="02020603050405020304" pitchFamily="18" charset="0"/>
              </a:rPr>
              <a:t>代數</a:t>
            </a:r>
            <a:r>
              <a:rPr lang="zh-TW" altLang="en-US" sz="2200" dirty="0">
                <a:solidFill>
                  <a:prstClr val="black"/>
                </a:solidFill>
                <a:latin typeface="Times New Roman" panose="02020603050405020304" pitchFamily="18" charset="0"/>
                <a:cs typeface="Times New Roman" panose="02020603050405020304" pitchFamily="18" charset="0"/>
              </a:rPr>
              <a:t>、</a:t>
            </a:r>
            <a:r>
              <a:rPr lang="zh-TW" altLang="en-US" sz="2200" b="1" dirty="0">
                <a:solidFill>
                  <a:prstClr val="black"/>
                </a:solidFill>
                <a:latin typeface="Times New Roman" panose="02020603050405020304" pitchFamily="18" charset="0"/>
                <a:cs typeface="Times New Roman" panose="02020603050405020304" pitchFamily="18" charset="0"/>
              </a:rPr>
              <a:t>函數</a:t>
            </a:r>
            <a:r>
              <a:rPr lang="zh-TW" altLang="en-US" sz="2200" dirty="0">
                <a:solidFill>
                  <a:prstClr val="black"/>
                </a:solidFill>
                <a:latin typeface="Times New Roman" panose="02020603050405020304" pitchFamily="18" charset="0"/>
                <a:cs typeface="Times New Roman" panose="02020603050405020304" pitchFamily="18" charset="0"/>
              </a:rPr>
              <a:t>、</a:t>
            </a:r>
            <a:r>
              <a:rPr lang="zh-TW" altLang="en-US" sz="2200" b="1" dirty="0">
                <a:solidFill>
                  <a:prstClr val="black"/>
                </a:solidFill>
                <a:latin typeface="Times New Roman" panose="02020603050405020304" pitchFamily="18" charset="0"/>
                <a:cs typeface="Times New Roman" panose="02020603050405020304" pitchFamily="18" charset="0"/>
              </a:rPr>
              <a:t>資料與不確定性</a:t>
            </a:r>
            <a:r>
              <a:rPr lang="zh-TW" altLang="en-US" sz="2200" dirty="0">
                <a:solidFill>
                  <a:prstClr val="black"/>
                </a:solidFill>
                <a:latin typeface="Times New Roman" panose="02020603050405020304" pitchFamily="18" charset="0"/>
                <a:cs typeface="Times New Roman" panose="02020603050405020304" pitchFamily="18" charset="0"/>
              </a:rPr>
              <a:t>等基本的數學概念，也會評量學生是否能</a:t>
            </a:r>
            <a:r>
              <a:rPr lang="zh-TW" altLang="en-US" sz="2200" dirty="0">
                <a:solidFill>
                  <a:srgbClr val="0000FF"/>
                </a:solidFill>
                <a:latin typeface="Times New Roman" panose="02020603050405020304" pitchFamily="18" charset="0"/>
                <a:cs typeface="Times New Roman" panose="02020603050405020304" pitchFamily="18" charset="0"/>
              </a:rPr>
              <a:t>將數學應用在生活情境中解決問題</a:t>
            </a:r>
            <a:r>
              <a:rPr lang="zh-TW" altLang="zh-TW" sz="2200" dirty="0">
                <a:solidFill>
                  <a:prstClr val="black"/>
                </a:solidFill>
                <a:latin typeface="Times New Roman" panose="02020603050405020304" pitchFamily="18" charset="0"/>
                <a:cs typeface="Times New Roman" panose="02020603050405020304" pitchFamily="18" charset="0"/>
              </a:rPr>
              <a:t>。</a:t>
            </a:r>
            <a:endParaRPr lang="en-US" altLang="zh-TW" sz="2200" dirty="0">
              <a:solidFill>
                <a:prstClr val="black"/>
              </a:solidFill>
              <a:latin typeface="Times New Roman" panose="02020603050405020304" pitchFamily="18" charset="0"/>
              <a:cs typeface="Times New Roman" panose="02020603050405020304" pitchFamily="18" charset="0"/>
            </a:endParaRPr>
          </a:p>
          <a:p>
            <a:pPr marL="511200" indent="-457200" eaLnBrk="1" hangingPunct="1">
              <a:spcBef>
                <a:spcPts val="600"/>
              </a:spcBef>
              <a:buFont typeface="Wingdings" pitchFamily="2" charset="2"/>
              <a:buAutoNum type="arabicPeriod"/>
              <a:defRPr/>
            </a:pPr>
            <a:r>
              <a:rPr lang="zh-TW" altLang="en-US" sz="2200" dirty="0">
                <a:solidFill>
                  <a:prstClr val="black"/>
                </a:solidFill>
                <a:latin typeface="Times New Roman" panose="02020603050405020304" pitchFamily="18" charset="0"/>
                <a:cs typeface="Times New Roman" panose="02020603050405020304" pitchFamily="18" charset="0"/>
              </a:rPr>
              <a:t>數學科包含選擇題與非選擇題，選擇題除單題外，也有</a:t>
            </a:r>
            <a:r>
              <a:rPr lang="zh-TW" altLang="en-US" sz="2200" dirty="0">
                <a:solidFill>
                  <a:srgbClr val="0000FF"/>
                </a:solidFill>
                <a:latin typeface="Times New Roman" panose="02020603050405020304" pitchFamily="18" charset="0"/>
                <a:cs typeface="Times New Roman" panose="02020603050405020304" pitchFamily="18" charset="0"/>
              </a:rPr>
              <a:t>題組形式的試題</a:t>
            </a:r>
            <a:r>
              <a:rPr lang="zh-TW" altLang="en-US" sz="2200" dirty="0">
                <a:solidFill>
                  <a:prstClr val="black"/>
                </a:solidFill>
                <a:latin typeface="Times New Roman" panose="02020603050405020304" pitchFamily="18" charset="0"/>
                <a:cs typeface="Times New Roman" panose="02020603050405020304" pitchFamily="18" charset="0"/>
              </a:rPr>
              <a:t>。</a:t>
            </a:r>
            <a:endParaRPr lang="en-US" altLang="zh-TW" sz="2200" dirty="0">
              <a:solidFill>
                <a:prstClr val="black"/>
              </a:solidFill>
              <a:latin typeface="Times New Roman" panose="02020603050405020304" pitchFamily="18" charset="0"/>
              <a:cs typeface="Times New Roman" panose="02020603050405020304" pitchFamily="18" charset="0"/>
            </a:endParaRPr>
          </a:p>
          <a:p>
            <a:pPr marL="511200" indent="-457200" eaLnBrk="1" hangingPunct="1">
              <a:spcBef>
                <a:spcPts val="600"/>
              </a:spcBef>
              <a:buFont typeface="Wingdings" pitchFamily="2" charset="2"/>
              <a:buAutoNum type="arabicPeriod"/>
              <a:defRPr/>
            </a:pPr>
            <a:r>
              <a:rPr lang="zh-TW" altLang="en-US" sz="2200" dirty="0">
                <a:solidFill>
                  <a:prstClr val="black"/>
                </a:solidFill>
                <a:latin typeface="Times New Roman" panose="02020603050405020304" pitchFamily="18" charset="0"/>
                <a:cs typeface="Times New Roman" panose="02020603050405020304" pitchFamily="18" charset="0"/>
              </a:rPr>
              <a:t>本題評量學生是否理解等差級數的求和公式，並能運用到日常生活的情境解決問題。</a:t>
            </a:r>
            <a:endParaRPr lang="en-US" altLang="zh-TW" sz="2200" dirty="0">
              <a:solidFill>
                <a:prstClr val="black"/>
              </a:solidFill>
              <a:latin typeface="Times New Roman" panose="02020603050405020304" pitchFamily="18" charset="0"/>
              <a:cs typeface="Times New Roman" panose="02020603050405020304" pitchFamily="18" charset="0"/>
            </a:endParaRPr>
          </a:p>
          <a:p>
            <a:pPr marL="511200" indent="-457200" eaLnBrk="1" hangingPunct="1">
              <a:lnSpc>
                <a:spcPts val="2160"/>
              </a:lnSpc>
              <a:buFont typeface="Wingdings" pitchFamily="2" charset="2"/>
              <a:buAutoNum type="arabicPeriod"/>
              <a:defRPr/>
            </a:pPr>
            <a:endParaRPr lang="en-US" altLang="zh-TW" sz="2200" dirty="0">
              <a:solidFill>
                <a:prstClr val="black"/>
              </a:solidFill>
              <a:latin typeface="Times New Roman" panose="02020603050405020304" pitchFamily="18" charset="0"/>
              <a:cs typeface="Times New Roman" panose="02020603050405020304" pitchFamily="18" charset="0"/>
            </a:endParaRPr>
          </a:p>
        </p:txBody>
      </p:sp>
      <p:sp>
        <p:nvSpPr>
          <p:cNvPr id="2048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E4B8AC-6137-4D5F-8CC6-4A04B5C124B5}" type="slidenum">
              <a:rPr lang="zh-TW" altLang="en-US" smtClean="0"/>
              <a:pPr/>
              <a:t>16</a:t>
            </a:fld>
            <a:endParaRPr lang="zh-TW" altLang="en-US"/>
          </a:p>
        </p:txBody>
      </p:sp>
      <p:pic>
        <p:nvPicPr>
          <p:cNvPr id="2" name="圖片 1"/>
          <p:cNvPicPr>
            <a:picLocks noChangeAspect="1"/>
          </p:cNvPicPr>
          <p:nvPr/>
        </p:nvPicPr>
        <p:blipFill rotWithShape="1">
          <a:blip r:embed="rId2"/>
          <a:srcRect l="18500" t="29700" r="24013" b="35300"/>
          <a:stretch/>
        </p:blipFill>
        <p:spPr>
          <a:xfrm>
            <a:off x="1876717" y="1402680"/>
            <a:ext cx="8438566" cy="2889920"/>
          </a:xfrm>
          <a:prstGeom prst="rect">
            <a:avLst/>
          </a:prstGeom>
        </p:spPr>
      </p:pic>
      <p:pic>
        <p:nvPicPr>
          <p:cNvPr id="7" name="圖片 6" descr="Thumbnail for version as of 00:15, 30 November 20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518" y="3717033"/>
            <a:ext cx="216024" cy="203423"/>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標題 1"/>
          <p:cNvSpPr>
            <a:spLocks noGrp="1"/>
          </p:cNvSpPr>
          <p:nvPr>
            <p:ph type="title"/>
          </p:nvPr>
        </p:nvSpPr>
        <p:spPr>
          <a:xfrm>
            <a:off x="1981200" y="259903"/>
            <a:ext cx="8229600" cy="779462"/>
          </a:xfrm>
        </p:spPr>
        <p:txBody>
          <a:bodyPr/>
          <a:lstStyle/>
          <a:p>
            <a:pPr eaLnBrk="1" hangingPunct="1"/>
            <a:r>
              <a:rPr lang="zh-TW" altLang="en-US" sz="4400" dirty="0"/>
              <a:t>數學科</a:t>
            </a:r>
            <a:r>
              <a:rPr lang="en-US" altLang="zh-TW" sz="4400" dirty="0">
                <a:cs typeface="Times New Roman" panose="02020603050405020304" pitchFamily="18" charset="0"/>
              </a:rPr>
              <a:t>(</a:t>
            </a:r>
            <a:r>
              <a:rPr lang="zh-TW" altLang="en-US" sz="4400" dirty="0"/>
              <a:t>非選擇題</a:t>
            </a:r>
            <a:r>
              <a:rPr lang="en-US" altLang="zh-TW" sz="4400" dirty="0">
                <a:cs typeface="Times New Roman" panose="02020603050405020304" pitchFamily="18" charset="0"/>
              </a:rPr>
              <a:t>)</a:t>
            </a:r>
            <a:r>
              <a:rPr lang="zh-TW" altLang="en-US" sz="4400" dirty="0"/>
              <a:t>示例</a:t>
            </a:r>
          </a:p>
        </p:txBody>
      </p:sp>
      <p:sp>
        <p:nvSpPr>
          <p:cNvPr id="22" name="矩形 21">
            <a:extLst/>
          </p:cNvPr>
          <p:cNvSpPr/>
          <p:nvPr/>
        </p:nvSpPr>
        <p:spPr>
          <a:xfrm>
            <a:off x="1775520" y="1052736"/>
            <a:ext cx="8640961" cy="5087134"/>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dirty="0">
              <a:solidFill>
                <a:schemeClr val="tx1"/>
              </a:solidFill>
              <a:latin typeface="Times" panose="02020603060405020304" pitchFamily="18" charset="0"/>
              <a:ea typeface="標楷體" panose="03000509000000000000" pitchFamily="65" charset="-120"/>
            </a:endParaRPr>
          </a:p>
        </p:txBody>
      </p:sp>
      <p:sp>
        <p:nvSpPr>
          <p:cNvPr id="11" name="文字方塊 10">
            <a:extLst/>
          </p:cNvPr>
          <p:cNvSpPr txBox="1"/>
          <p:nvPr/>
        </p:nvSpPr>
        <p:spPr>
          <a:xfrm>
            <a:off x="1580875" y="6165304"/>
            <a:ext cx="9087125" cy="432048"/>
          </a:xfrm>
          <a:prstGeom prst="rect">
            <a:avLst/>
          </a:prstGeom>
          <a:noFill/>
        </p:spPr>
        <p:txBody>
          <a:bodyPr wrap="square">
            <a:spAutoFit/>
          </a:bodyPr>
          <a:lstStyle/>
          <a:p>
            <a:pPr hangingPunct="1">
              <a:defRPr/>
            </a:pPr>
            <a:r>
              <a:rPr lang="zh-TW" altLang="en-US" sz="2200" dirty="0"/>
              <a:t>本</a:t>
            </a:r>
            <a:r>
              <a:rPr lang="zh-TW" altLang="zh-TW" sz="2200" dirty="0"/>
              <a:t>題評量學生理解並應用</a:t>
            </a:r>
            <a:r>
              <a:rPr lang="zh-TW" altLang="en-US" sz="2200" dirty="0"/>
              <a:t>生活</a:t>
            </a:r>
            <a:r>
              <a:rPr lang="zh-TW" altLang="zh-TW" sz="2200" dirty="0"/>
              <a:t>情境中的數值關係分析與解決問題的能力</a:t>
            </a:r>
            <a:r>
              <a:rPr lang="zh-TW" altLang="en-US" sz="2200" dirty="0"/>
              <a:t>。</a:t>
            </a:r>
            <a:endParaRPr lang="zh-TW" altLang="en-US" sz="2200" dirty="0">
              <a:latin typeface="Times New Roman" panose="02020603050405020304" pitchFamily="18" charset="0"/>
              <a:cs typeface="Times New Roman" panose="02020603050405020304" pitchFamily="18" charset="0"/>
            </a:endParaRPr>
          </a:p>
        </p:txBody>
      </p:sp>
      <p:sp>
        <p:nvSpPr>
          <p:cNvPr id="215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C74C12-4A9B-4778-8867-9FE751340422}" type="slidenum">
              <a:rPr lang="zh-TW" altLang="en-US" smtClean="0"/>
              <a:pPr/>
              <a:t>17</a:t>
            </a:fld>
            <a:endParaRPr lang="zh-TW" altLang="en-US"/>
          </a:p>
        </p:txBody>
      </p:sp>
      <p:pic>
        <p:nvPicPr>
          <p:cNvPr id="4" name="圖片 3"/>
          <p:cNvPicPr>
            <a:picLocks noChangeAspect="1"/>
          </p:cNvPicPr>
          <p:nvPr/>
        </p:nvPicPr>
        <p:blipFill rotWithShape="1">
          <a:blip r:embed="rId2"/>
          <a:srcRect l="8657" t="18500" r="22044" b="9400"/>
          <a:stretch/>
        </p:blipFill>
        <p:spPr>
          <a:xfrm>
            <a:off x="1847528" y="1094602"/>
            <a:ext cx="8512268" cy="4981611"/>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標題 1"/>
          <p:cNvSpPr>
            <a:spLocks noGrp="1"/>
          </p:cNvSpPr>
          <p:nvPr>
            <p:ph type="title"/>
          </p:nvPr>
        </p:nvSpPr>
        <p:spPr>
          <a:xfrm>
            <a:off x="1992313" y="0"/>
            <a:ext cx="8229600" cy="1143000"/>
          </a:xfrm>
        </p:spPr>
        <p:txBody>
          <a:bodyPr/>
          <a:lstStyle/>
          <a:p>
            <a:pPr eaLnBrk="1" hangingPunct="1"/>
            <a:r>
              <a:rPr lang="zh-TW" altLang="en-US" dirty="0">
                <a:latin typeface="Times New Roman" panose="02020603050405020304" pitchFamily="18" charset="0"/>
                <a:cs typeface="Times New Roman" panose="02020603050405020304" pitchFamily="18" charset="0"/>
              </a:rPr>
              <a:t>社會科示例</a:t>
            </a:r>
            <a:r>
              <a:rPr lang="en-US" altLang="zh-TW" dirty="0">
                <a:solidFill>
                  <a:srgbClr val="FF0000"/>
                </a:solidFill>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p:sp>
        <p:nvSpPr>
          <p:cNvPr id="2355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00B079-D8DF-4AB1-9EDB-6385170D3CA3}" type="slidenum">
              <a:rPr lang="zh-TW" altLang="en-US" smtClean="0"/>
              <a:pPr/>
              <a:t>18</a:t>
            </a:fld>
            <a:endParaRPr lang="zh-TW" altLang="en-US"/>
          </a:p>
        </p:txBody>
      </p:sp>
      <p:sp>
        <p:nvSpPr>
          <p:cNvPr id="9" name="矩形 8">
            <a:extLst/>
          </p:cNvPr>
          <p:cNvSpPr/>
          <p:nvPr/>
        </p:nvSpPr>
        <p:spPr>
          <a:xfrm>
            <a:off x="1774033" y="4668232"/>
            <a:ext cx="8613973" cy="1785104"/>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社會科題本有地理、歷史、公民三子科的試題，也有</a:t>
            </a:r>
            <a:r>
              <a:rPr lang="zh-TW" altLang="en-US" sz="2200" dirty="0">
                <a:solidFill>
                  <a:srgbClr val="0000FF"/>
                </a:solidFill>
                <a:latin typeface="Times New Roman" panose="02020603050405020304" pitchFamily="18" charset="0"/>
                <a:cs typeface="Times New Roman" panose="02020603050405020304" pitchFamily="18" charset="0"/>
              </a:rPr>
              <a:t>整合</a:t>
            </a:r>
            <a:r>
              <a:rPr lang="zh-TW" altLang="en-US" sz="2200" dirty="0">
                <a:latin typeface="Times New Roman" panose="02020603050405020304" pitchFamily="18" charset="0"/>
                <a:cs typeface="Times New Roman" panose="02020603050405020304" pitchFamily="18" charset="0"/>
              </a:rPr>
              <a:t>各子科內容的試題。部分試題以新聞時事為</a:t>
            </a:r>
            <a:r>
              <a:rPr lang="zh-TW" altLang="en-US" sz="2200" dirty="0">
                <a:solidFill>
                  <a:srgbClr val="0000FF"/>
                </a:solidFill>
                <a:latin typeface="Times New Roman" panose="02020603050405020304" pitchFamily="18" charset="0"/>
                <a:cs typeface="Times New Roman" panose="02020603050405020304" pitchFamily="18" charset="0"/>
              </a:rPr>
              <a:t>素材</a:t>
            </a:r>
            <a:r>
              <a:rPr lang="zh-TW" altLang="en-US" sz="2200" dirty="0">
                <a:latin typeface="Times New Roman" panose="02020603050405020304" pitchFamily="18" charset="0"/>
                <a:cs typeface="Times New Roman" panose="02020603050405020304" pitchFamily="18" charset="0"/>
              </a:rPr>
              <a:t>，但</a:t>
            </a:r>
            <a:r>
              <a:rPr lang="zh-TW" altLang="zh-TW" sz="2200" dirty="0">
                <a:latin typeface="Times New Roman" panose="02020603050405020304" pitchFamily="18" charset="0"/>
                <a:cs typeface="Times New Roman" panose="02020603050405020304" pitchFamily="18" charset="0"/>
              </a:rPr>
              <a:t>作答的依據仍</a:t>
            </a:r>
            <a:r>
              <a:rPr lang="zh-TW" altLang="en-US" sz="2200" dirty="0">
                <a:latin typeface="Times New Roman" panose="02020603050405020304" pitchFamily="18" charset="0"/>
                <a:cs typeface="Times New Roman" panose="02020603050405020304" pitchFamily="18" charset="0"/>
              </a:rPr>
              <a:t>需</a:t>
            </a:r>
            <a:r>
              <a:rPr lang="zh-TW" altLang="zh-TW" sz="2200" dirty="0">
                <a:latin typeface="Times New Roman" panose="02020603050405020304" pitchFamily="18" charset="0"/>
                <a:cs typeface="Times New Roman" panose="02020603050405020304" pitchFamily="18" charset="0"/>
              </a:rPr>
              <a:t>回歸於</a:t>
            </a:r>
            <a:r>
              <a:rPr lang="zh-TW" altLang="zh-TW" sz="2200" dirty="0">
                <a:solidFill>
                  <a:srgbClr val="0000FF"/>
                </a:solidFill>
                <a:latin typeface="Times New Roman" panose="02020603050405020304" pitchFamily="18" charset="0"/>
                <a:cs typeface="Times New Roman" panose="02020603050405020304" pitchFamily="18" charset="0"/>
              </a:rPr>
              <a:t>課堂上所習得的社會科相關知識與能力</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本題透過日常可見的社會現象，引導學生</a:t>
            </a:r>
            <a:r>
              <a:rPr lang="zh-TW" altLang="en-US" sz="2200" dirty="0">
                <a:solidFill>
                  <a:srgbClr val="0000FF"/>
                </a:solidFill>
                <a:latin typeface="Times New Roman" panose="02020603050405020304" pitchFamily="18" charset="0"/>
                <a:cs typeface="Times New Roman" panose="02020603050405020304" pitchFamily="18" charset="0"/>
              </a:rPr>
              <a:t>覺察</a:t>
            </a:r>
            <a:r>
              <a:rPr lang="zh-TW" altLang="en-US" sz="2200" dirty="0">
                <a:latin typeface="Times New Roman" panose="02020603050405020304" pitchFamily="18" charset="0"/>
                <a:cs typeface="Times New Roman" panose="02020603050405020304" pitchFamily="18" charset="0"/>
              </a:rPr>
              <a:t>科技發展對於生活環境的影響</a:t>
            </a:r>
            <a:r>
              <a:rPr lang="zh-TW" altLang="en-US" sz="2200" kern="100" dirty="0">
                <a:latin typeface="Times New Roman" panose="02020603050405020304" pitchFamily="18" charset="0"/>
                <a:cs typeface="Times New Roman" panose="02020603050405020304" pitchFamily="18" charset="0"/>
              </a:rPr>
              <a:t>。</a:t>
            </a:r>
          </a:p>
        </p:txBody>
      </p:sp>
      <p:pic>
        <p:nvPicPr>
          <p:cNvPr id="2" name="圖片 1"/>
          <p:cNvPicPr>
            <a:picLocks noChangeAspect="1"/>
          </p:cNvPicPr>
          <p:nvPr/>
        </p:nvPicPr>
        <p:blipFill rotWithShape="1">
          <a:blip r:embed="rId2"/>
          <a:srcRect l="21651" t="34600" r="6294" b="17100"/>
          <a:stretch/>
        </p:blipFill>
        <p:spPr>
          <a:xfrm>
            <a:off x="1784924" y="1075174"/>
            <a:ext cx="8725470" cy="3289931"/>
          </a:xfrm>
          <a:prstGeom prst="rect">
            <a:avLst/>
          </a:prstGeom>
        </p:spPr>
      </p:pic>
      <p:sp>
        <p:nvSpPr>
          <p:cNvPr id="3" name="內容版面配置區 2">
            <a:extLst/>
          </p:cNvPr>
          <p:cNvSpPr>
            <a:spLocks noGrp="1"/>
          </p:cNvSpPr>
          <p:nvPr>
            <p:ph idx="1"/>
          </p:nvPr>
        </p:nvSpPr>
        <p:spPr>
          <a:xfrm>
            <a:off x="1775521" y="1015565"/>
            <a:ext cx="8734873" cy="3384376"/>
          </a:xfrm>
          <a:ln w="28575">
            <a:solidFill>
              <a:schemeClr val="accent6">
                <a:lumMod val="75000"/>
              </a:schemeClr>
            </a:solidFill>
          </a:ln>
        </p:spPr>
        <p:txBody>
          <a:bodyPr rtlCol="0">
            <a:noAutofit/>
          </a:bodyPr>
          <a:lstStyle/>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540000" indent="-342000" algn="just" eaLnBrk="1" fontAlgn="auto" hangingPunct="1">
              <a:spcAft>
                <a:spcPts val="0"/>
              </a:spcAft>
              <a:buNone/>
              <a:defRPr/>
            </a:pPr>
            <a:endParaRPr lang="en-US" altLang="zh-TW" sz="2000" dirty="0">
              <a:latin typeface="Times New Roman" panose="02020603050405020304" pitchFamily="18" charset="0"/>
              <a:cs typeface="Times New Roman" panose="02020603050405020304" pitchFamily="18" charset="0"/>
            </a:endParaRPr>
          </a:p>
          <a:p>
            <a:pPr marL="540000" indent="-342000" algn="just" eaLnBrk="1" fontAlgn="auto" hangingPunct="1">
              <a:spcAft>
                <a:spcPts val="0"/>
              </a:spcAft>
              <a:buNone/>
              <a:defRPr/>
            </a:pPr>
            <a:endParaRPr lang="en-US" altLang="zh-TW" sz="2000" dirty="0">
              <a:latin typeface="Times New Roman" panose="02020603050405020304" pitchFamily="18" charset="0"/>
              <a:cs typeface="Times New Roman" panose="02020603050405020304" pitchFamily="18" charset="0"/>
            </a:endParaRPr>
          </a:p>
          <a:p>
            <a:pPr marL="540000" indent="-342000" algn="just" eaLnBrk="1" fontAlgn="auto" hangingPunct="1">
              <a:spcAft>
                <a:spcPts val="0"/>
              </a:spcAft>
              <a:buNone/>
              <a:defRPr/>
            </a:pPr>
            <a:endParaRPr lang="en-US" altLang="zh-TW" sz="2000" dirty="0">
              <a:latin typeface="Times New Roman" panose="02020603050405020304" pitchFamily="18" charset="0"/>
              <a:cs typeface="Times New Roman" panose="02020603050405020304" pitchFamily="18" charset="0"/>
            </a:endParaRPr>
          </a:p>
          <a:p>
            <a:pPr marL="540000" indent="-342000" algn="just" eaLnBrk="1" fontAlgn="auto" hangingPunct="1">
              <a:spcAft>
                <a:spcPts val="0"/>
              </a:spcAft>
              <a:buNone/>
              <a:defRPr/>
            </a:pPr>
            <a:endParaRPr lang="en-US" altLang="zh-TW" sz="2000" dirty="0">
              <a:latin typeface="Times New Roman" panose="02020603050405020304" pitchFamily="18" charset="0"/>
              <a:cs typeface="Times New Roman" panose="02020603050405020304" pitchFamily="18" charset="0"/>
            </a:endParaRPr>
          </a:p>
        </p:txBody>
      </p:sp>
      <p:pic>
        <p:nvPicPr>
          <p:cNvPr id="8" name="圖片 7" descr="Thumbnail for version as of 00:15, 30 November 20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944" y="3356993"/>
            <a:ext cx="216024" cy="203423"/>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a:extLst/>
          </p:cNvPr>
          <p:cNvSpPr>
            <a:spLocks noGrp="1"/>
          </p:cNvSpPr>
          <p:nvPr>
            <p:ph idx="1"/>
          </p:nvPr>
        </p:nvSpPr>
        <p:spPr>
          <a:xfrm>
            <a:off x="1858204" y="1151952"/>
            <a:ext cx="8558276" cy="5018368"/>
          </a:xfrm>
          <a:ln w="28575">
            <a:solidFill>
              <a:schemeClr val="accent6">
                <a:lumMod val="75000"/>
              </a:schemeClr>
            </a:solidFill>
          </a:ln>
        </p:spPr>
        <p:txBody>
          <a:bodyPr rtlCol="0">
            <a:noAutofit/>
          </a:bodyPr>
          <a:lstStyle/>
          <a:p>
            <a:pPr marL="0" indent="0">
              <a:buNone/>
              <a:defRPr/>
            </a:pPr>
            <a:endParaRPr lang="zh-TW" altLang="en-US" sz="2000"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FF1403C5-9C6B-4939-96A1-2EC3CF5AF7B9}"/>
              </a:ext>
            </a:extLst>
          </p:cNvPr>
          <p:cNvPicPr>
            <a:picLocks noChangeAspect="1"/>
          </p:cNvPicPr>
          <p:nvPr/>
        </p:nvPicPr>
        <p:blipFill rotWithShape="1">
          <a:blip r:embed="rId2"/>
          <a:srcRect l="6279" t="19484" r="25096" b="8657"/>
          <a:stretch/>
        </p:blipFill>
        <p:spPr>
          <a:xfrm>
            <a:off x="1954213" y="1207823"/>
            <a:ext cx="8420925" cy="4957480"/>
          </a:xfrm>
          <a:prstGeom prst="rect">
            <a:avLst/>
          </a:prstGeom>
        </p:spPr>
      </p:pic>
      <p:sp>
        <p:nvSpPr>
          <p:cNvPr id="23554" name="標題 1"/>
          <p:cNvSpPr>
            <a:spLocks noGrp="1"/>
          </p:cNvSpPr>
          <p:nvPr>
            <p:ph type="title"/>
          </p:nvPr>
        </p:nvSpPr>
        <p:spPr>
          <a:xfrm>
            <a:off x="1992313" y="0"/>
            <a:ext cx="8229600" cy="1143000"/>
          </a:xfrm>
        </p:spPr>
        <p:txBody>
          <a:bodyPr/>
          <a:lstStyle/>
          <a:p>
            <a:pPr eaLnBrk="1" hangingPunct="1"/>
            <a:r>
              <a:rPr lang="zh-TW" altLang="en-US">
                <a:latin typeface="Times New Roman" panose="02020603050405020304" pitchFamily="18" charset="0"/>
                <a:cs typeface="Times New Roman" panose="02020603050405020304" pitchFamily="18" charset="0"/>
              </a:rPr>
              <a:t>自然科示例</a:t>
            </a:r>
            <a:r>
              <a:rPr lang="en-US" altLang="zh-TW">
                <a:solidFill>
                  <a:srgbClr val="FF0000"/>
                </a:solidFill>
                <a:latin typeface="Times New Roman" panose="02020603050405020304" pitchFamily="18" charset="0"/>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p:txBody>
      </p:sp>
      <p:sp>
        <p:nvSpPr>
          <p:cNvPr id="2355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00B079-D8DF-4AB1-9EDB-6385170D3CA3}" type="slidenum">
              <a:rPr lang="zh-TW" altLang="en-US" smtClean="0"/>
              <a:pPr/>
              <a:t>19</a:t>
            </a:fld>
            <a:endParaRPr lang="zh-TW" altLang="en-US"/>
          </a:p>
        </p:txBody>
      </p:sp>
    </p:spTree>
    <p:extLst>
      <p:ext uri="{BB962C8B-B14F-4D97-AF65-F5344CB8AC3E}">
        <p14:creationId xmlns:p14="http://schemas.microsoft.com/office/powerpoint/2010/main" val="33256466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pPr eaLnBrk="1" hangingPunct="1"/>
            <a:r>
              <a:rPr lang="zh-TW" altLang="en-US"/>
              <a:t>國中教育會考考什麼</a:t>
            </a:r>
          </a:p>
        </p:txBody>
      </p:sp>
      <p:graphicFrame>
        <p:nvGraphicFramePr>
          <p:cNvPr id="5" name="內容版面配置區 4">
            <a:extLst/>
          </p:cNvPr>
          <p:cNvGraphicFramePr>
            <a:graphicFrameLocks noGrp="1"/>
          </p:cNvGraphicFramePr>
          <p:nvPr>
            <p:ph idx="1"/>
            <p:extLst>
              <p:ext uri="{D42A27DB-BD31-4B8C-83A1-F6EECF244321}">
                <p14:modId xmlns:p14="http://schemas.microsoft.com/office/powerpoint/2010/main" val="1412001990"/>
              </p:ext>
            </p:extLst>
          </p:nvPr>
        </p:nvGraphicFramePr>
        <p:xfrm>
          <a:off x="2351585" y="1416674"/>
          <a:ext cx="7720409" cy="5092264"/>
        </p:xfrm>
        <a:graphic>
          <a:graphicData uri="http://schemas.openxmlformats.org/drawingml/2006/table">
            <a:tbl>
              <a:tblPr/>
              <a:tblGrid>
                <a:gridCol w="1421780">
                  <a:extLst>
                    <a:ext uri="{9D8B030D-6E8A-4147-A177-3AD203B41FA5}">
                      <a16:colId xmlns:a16="http://schemas.microsoft.com/office/drawing/2014/main" val="20000"/>
                    </a:ext>
                  </a:extLst>
                </a:gridCol>
                <a:gridCol w="6298629">
                  <a:extLst>
                    <a:ext uri="{9D8B030D-6E8A-4147-A177-3AD203B41FA5}">
                      <a16:colId xmlns:a16="http://schemas.microsoft.com/office/drawing/2014/main" val="20001"/>
                    </a:ext>
                  </a:extLst>
                </a:gridCol>
              </a:tblGrid>
              <a:tr h="427381">
                <a:tc>
                  <a:txBody>
                    <a:bodyPr/>
                    <a:lstStyle/>
                    <a:p>
                      <a:pPr algn="ctr">
                        <a:spcAft>
                          <a:spcPts val="0"/>
                        </a:spcAft>
                      </a:pPr>
                      <a:r>
                        <a:rPr lang="zh-TW" sz="2400" kern="100" dirty="0">
                          <a:solidFill>
                            <a:schemeClr val="bg1"/>
                          </a:solidFill>
                          <a:effectLst>
                            <a:outerShdw blurRad="38100" dist="38100" dir="2700000" algn="tl">
                              <a:srgbClr val="000000">
                                <a:alpha val="43137"/>
                              </a:srgbClr>
                            </a:outerShdw>
                          </a:effectLst>
                          <a:latin typeface="Times New Roman"/>
                          <a:ea typeface="標楷體"/>
                          <a:cs typeface="Times New Roman"/>
                        </a:rPr>
                        <a:t>考科</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algn="ctr">
                        <a:spcAft>
                          <a:spcPts val="0"/>
                        </a:spcAft>
                      </a:pPr>
                      <a:r>
                        <a:rPr lang="zh-TW" sz="2400" kern="0" dirty="0">
                          <a:solidFill>
                            <a:schemeClr val="bg1"/>
                          </a:solidFill>
                          <a:effectLst>
                            <a:outerShdw blurRad="38100" dist="38100" dir="2700000" algn="tl">
                              <a:srgbClr val="000000">
                                <a:alpha val="43137"/>
                              </a:srgbClr>
                            </a:outerShdw>
                          </a:effectLst>
                          <a:latin typeface="Times New Roman"/>
                          <a:ea typeface="標楷體"/>
                          <a:cs typeface="Times New Roman"/>
                        </a:rPr>
                        <a:t>命題依據</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extLst>
                  <a:ext uri="{0D108BD9-81ED-4DB2-BD59-A6C34878D82A}">
                    <a16:rowId xmlns:a16="http://schemas.microsoft.com/office/drawing/2014/main" val="10000"/>
                  </a:ext>
                </a:extLst>
              </a:tr>
              <a:tr h="705668">
                <a:tc>
                  <a:txBody>
                    <a:bodyPr/>
                    <a:lstStyle/>
                    <a:p>
                      <a:pPr algn="ctr">
                        <a:spcAft>
                          <a:spcPts val="0"/>
                        </a:spcAft>
                      </a:pPr>
                      <a:r>
                        <a:rPr lang="zh-TW" sz="2400" b="1" kern="0" dirty="0">
                          <a:latin typeface="Times New Roman"/>
                          <a:ea typeface="標楷體"/>
                          <a:cs typeface="Times New Roman"/>
                        </a:rPr>
                        <a:t>國　文</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spcAft>
                          <a:spcPts val="0"/>
                        </a:spcAft>
                      </a:pPr>
                      <a:r>
                        <a:rPr lang="zh-TW" altLang="en-US" sz="2000" kern="0" dirty="0">
                          <a:latin typeface="Times New Roman"/>
                          <a:ea typeface="標楷體"/>
                          <a:cs typeface="Times New Roman"/>
                        </a:rPr>
                        <a:t>「十二年國民基本教育課程綱要」</a:t>
                      </a:r>
                    </a:p>
                    <a:p>
                      <a:pPr>
                        <a:spcAft>
                          <a:spcPts val="0"/>
                        </a:spcAft>
                      </a:pPr>
                      <a:r>
                        <a:rPr lang="zh-TW" altLang="en-US" sz="2000" kern="0" dirty="0">
                          <a:latin typeface="Times New Roman"/>
                          <a:ea typeface="標楷體"/>
                          <a:cs typeface="Times New Roman"/>
                        </a:rPr>
                        <a:t>語文領域</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國語文</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第四學習階段</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學習表現及學習內容</a:t>
                      </a:r>
                      <a:endParaRPr lang="zh-TW" sz="2000"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900616">
                <a:tc>
                  <a:txBody>
                    <a:bodyPr/>
                    <a:lstStyle/>
                    <a:p>
                      <a:pPr algn="ctr">
                        <a:spcAft>
                          <a:spcPts val="0"/>
                        </a:spcAft>
                      </a:pPr>
                      <a:r>
                        <a:rPr lang="zh-TW" sz="2400" b="1" kern="0" dirty="0">
                          <a:latin typeface="Times New Roman"/>
                          <a:ea typeface="標楷體"/>
                          <a:cs typeface="Times New Roman"/>
                        </a:rPr>
                        <a:t>英　語</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algn="l" defTabSz="914400" rtl="0" eaLnBrk="1" latinLnBrk="0" hangingPunct="1">
                        <a:spcAft>
                          <a:spcPts val="0"/>
                        </a:spcAft>
                      </a:pPr>
                      <a:r>
                        <a:rPr lang="zh-TW" altLang="zh-TW" sz="2000" kern="0" dirty="0">
                          <a:solidFill>
                            <a:schemeClr val="tx1"/>
                          </a:solidFill>
                          <a:latin typeface="Times New Roman"/>
                          <a:ea typeface="標楷體"/>
                          <a:cs typeface="Times New Roman"/>
                        </a:rPr>
                        <a:t>「十二年國民基本教育課程綱要」</a:t>
                      </a:r>
                    </a:p>
                    <a:p>
                      <a:pPr marL="0" algn="l" defTabSz="914400" rtl="0" eaLnBrk="1" latinLnBrk="0" hangingPunct="1">
                        <a:spcAft>
                          <a:spcPts val="0"/>
                        </a:spcAft>
                      </a:pPr>
                      <a:r>
                        <a:rPr lang="zh-TW" altLang="zh-TW" sz="2000" kern="0" dirty="0">
                          <a:solidFill>
                            <a:schemeClr val="tx1"/>
                          </a:solidFill>
                          <a:latin typeface="Times New Roman"/>
                          <a:ea typeface="標楷體"/>
                          <a:cs typeface="Times New Roman"/>
                        </a:rPr>
                        <a:t>語文領域</a:t>
                      </a:r>
                      <a:r>
                        <a:rPr lang="en-US" altLang="zh-TW" sz="2000" kern="0" dirty="0">
                          <a:solidFill>
                            <a:schemeClr val="tx1"/>
                          </a:solidFill>
                          <a:latin typeface="Times New Roman"/>
                          <a:ea typeface="標楷體"/>
                          <a:cs typeface="Times New Roman"/>
                        </a:rPr>
                        <a:t>-</a:t>
                      </a:r>
                      <a:r>
                        <a:rPr lang="zh-TW" altLang="zh-TW" sz="2000" kern="0" dirty="0">
                          <a:solidFill>
                            <a:schemeClr val="tx1"/>
                          </a:solidFill>
                          <a:latin typeface="Times New Roman"/>
                          <a:ea typeface="標楷體"/>
                          <a:cs typeface="Times New Roman"/>
                        </a:rPr>
                        <a:t>英語文</a:t>
                      </a:r>
                      <a:r>
                        <a:rPr lang="en-US" altLang="zh-TW" sz="2000" kern="0" dirty="0">
                          <a:solidFill>
                            <a:schemeClr val="tx1"/>
                          </a:solidFill>
                          <a:latin typeface="Times New Roman"/>
                          <a:ea typeface="標楷體"/>
                          <a:cs typeface="Times New Roman"/>
                        </a:rPr>
                        <a:t>/</a:t>
                      </a:r>
                      <a:r>
                        <a:rPr lang="zh-TW" altLang="zh-TW" sz="2000" kern="0" dirty="0">
                          <a:solidFill>
                            <a:schemeClr val="tx1"/>
                          </a:solidFill>
                          <a:latin typeface="Times New Roman"/>
                          <a:ea typeface="標楷體"/>
                          <a:cs typeface="Times New Roman"/>
                        </a:rPr>
                        <a:t>第四學習階段</a:t>
                      </a:r>
                      <a:r>
                        <a:rPr lang="en-US" altLang="zh-TW" sz="2000" kern="0" dirty="0">
                          <a:solidFill>
                            <a:schemeClr val="tx1"/>
                          </a:solidFill>
                          <a:latin typeface="Times New Roman"/>
                          <a:ea typeface="標楷體"/>
                          <a:cs typeface="Times New Roman"/>
                        </a:rPr>
                        <a:t>/</a:t>
                      </a:r>
                      <a:r>
                        <a:rPr lang="zh-TW" altLang="zh-TW" sz="2000" kern="0" dirty="0">
                          <a:solidFill>
                            <a:schemeClr val="tx1"/>
                          </a:solidFill>
                          <a:latin typeface="Times New Roman"/>
                          <a:ea typeface="標楷體"/>
                          <a:cs typeface="Times New Roman"/>
                        </a:rPr>
                        <a:t>學習表現及學習內容</a:t>
                      </a:r>
                      <a:endParaRPr lang="en-US" altLang="zh-TW" sz="2000" kern="0" dirty="0">
                        <a:solidFill>
                          <a:schemeClr val="tx1"/>
                        </a:solidFill>
                        <a:latin typeface="Times New Roman"/>
                        <a:ea typeface="標楷體"/>
                        <a:cs typeface="Times New Roman"/>
                      </a:endParaRPr>
                    </a:p>
                    <a:p>
                      <a:pPr marL="180000"/>
                      <a:r>
                        <a:rPr lang="en-US" altLang="zh-TW" sz="2000" kern="0" dirty="0">
                          <a:latin typeface="Times New Roman"/>
                          <a:ea typeface="標楷體"/>
                          <a:cs typeface="Times New Roman"/>
                        </a:rPr>
                        <a:t>(</a:t>
                      </a:r>
                      <a:r>
                        <a:rPr lang="zh-TW" altLang="zh-TW" sz="2000" kern="0" dirty="0">
                          <a:latin typeface="Times New Roman"/>
                          <a:ea typeface="標楷體"/>
                          <a:cs typeface="Times New Roman"/>
                        </a:rPr>
                        <a:t>最基本之</a:t>
                      </a:r>
                      <a:r>
                        <a:rPr lang="en-US" altLang="zh-TW" sz="2000" kern="0" dirty="0">
                          <a:solidFill>
                            <a:srgbClr val="C00000"/>
                          </a:solidFill>
                          <a:latin typeface="Times New Roman"/>
                          <a:ea typeface="標楷體"/>
                          <a:cs typeface="Times New Roman"/>
                        </a:rPr>
                        <a:t>1,200</a:t>
                      </a:r>
                      <a:r>
                        <a:rPr lang="zh-TW" altLang="zh-TW" sz="2000" kern="0" dirty="0">
                          <a:solidFill>
                            <a:srgbClr val="C00000"/>
                          </a:solidFill>
                          <a:latin typeface="Times New Roman"/>
                          <a:ea typeface="標楷體"/>
                          <a:cs typeface="Times New Roman"/>
                        </a:rPr>
                        <a:t>字詞</a:t>
                      </a:r>
                      <a:r>
                        <a:rPr lang="zh-TW" altLang="en-US" sz="2000" kern="0" dirty="0">
                          <a:solidFill>
                            <a:schemeClr val="tx1"/>
                          </a:solidFill>
                          <a:latin typeface="Times New Roman"/>
                          <a:ea typeface="標楷體"/>
                          <a:cs typeface="Times New Roman"/>
                        </a:rPr>
                        <a:t>參見課綱附錄五：表一</a:t>
                      </a:r>
                      <a:r>
                        <a:rPr lang="en-US" altLang="zh-TW" sz="2000" kern="0" dirty="0">
                          <a:solidFill>
                            <a:schemeClr val="tx1"/>
                          </a:solidFill>
                          <a:latin typeface="Times New Roman"/>
                          <a:ea typeface="標楷體"/>
                          <a:cs typeface="Times New Roman"/>
                        </a:rPr>
                        <a:t>)</a:t>
                      </a:r>
                      <a:endParaRPr lang="zh-TW" altLang="zh-TW" sz="2000" kern="100" dirty="0">
                        <a:solidFill>
                          <a:schemeClr val="tx1"/>
                        </a:solidFill>
                        <a:latin typeface="+mn-lt"/>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700899">
                <a:tc>
                  <a:txBody>
                    <a:bodyPr/>
                    <a:lstStyle/>
                    <a:p>
                      <a:pPr algn="ctr">
                        <a:spcAft>
                          <a:spcPts val="0"/>
                        </a:spcAft>
                      </a:pPr>
                      <a:r>
                        <a:rPr lang="zh-TW" sz="2400" b="1" kern="0" dirty="0">
                          <a:latin typeface="Times New Roman"/>
                          <a:ea typeface="標楷體"/>
                          <a:cs typeface="Times New Roman"/>
                        </a:rPr>
                        <a:t>數　學</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spcAft>
                          <a:spcPts val="0"/>
                        </a:spcAft>
                      </a:pPr>
                      <a:r>
                        <a:rPr lang="zh-TW" altLang="en-US" sz="2000" kern="0" dirty="0">
                          <a:latin typeface="Times New Roman"/>
                          <a:ea typeface="標楷體"/>
                          <a:cs typeface="Times New Roman"/>
                        </a:rPr>
                        <a:t>「十二年國民基本教育課程綱要」</a:t>
                      </a:r>
                    </a:p>
                    <a:p>
                      <a:pPr>
                        <a:spcAft>
                          <a:spcPts val="0"/>
                        </a:spcAft>
                      </a:pPr>
                      <a:r>
                        <a:rPr lang="zh-TW" altLang="en-US" sz="2000" kern="0" dirty="0">
                          <a:latin typeface="Times New Roman"/>
                          <a:ea typeface="標楷體"/>
                          <a:cs typeface="Times New Roman"/>
                        </a:rPr>
                        <a:t>數學領域</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第四學習階段</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學習表現及學習內容</a:t>
                      </a: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733209">
                <a:tc>
                  <a:txBody>
                    <a:bodyPr/>
                    <a:lstStyle/>
                    <a:p>
                      <a:pPr algn="ctr">
                        <a:spcAft>
                          <a:spcPts val="0"/>
                        </a:spcAft>
                      </a:pPr>
                      <a:r>
                        <a:rPr lang="zh-TW" sz="2400" b="1" kern="0" dirty="0">
                          <a:latin typeface="Times New Roman"/>
                          <a:ea typeface="標楷體"/>
                          <a:cs typeface="Times New Roman"/>
                        </a:rPr>
                        <a:t>社　會</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spcAft>
                          <a:spcPts val="0"/>
                        </a:spcAft>
                      </a:pPr>
                      <a:r>
                        <a:rPr lang="zh-TW" altLang="en-US" sz="2000" kern="0" dirty="0">
                          <a:latin typeface="Times New Roman"/>
                          <a:ea typeface="標楷體"/>
                          <a:cs typeface="Times New Roman"/>
                        </a:rPr>
                        <a:t>「十二年國民基本教育課程綱要」</a:t>
                      </a:r>
                    </a:p>
                    <a:p>
                      <a:pPr>
                        <a:spcAft>
                          <a:spcPts val="0"/>
                        </a:spcAft>
                      </a:pPr>
                      <a:r>
                        <a:rPr lang="zh-TW" altLang="en-US" sz="2000" kern="0" dirty="0">
                          <a:latin typeface="Times New Roman"/>
                          <a:ea typeface="標楷體"/>
                          <a:cs typeface="Times New Roman"/>
                        </a:rPr>
                        <a:t>社會領域</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第四學習階段</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學習表現及學習內容</a:t>
                      </a: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764875">
                <a:tc>
                  <a:txBody>
                    <a:bodyPr/>
                    <a:lstStyle/>
                    <a:p>
                      <a:pPr algn="ctr">
                        <a:spcAft>
                          <a:spcPts val="0"/>
                        </a:spcAft>
                      </a:pPr>
                      <a:r>
                        <a:rPr lang="zh-TW" sz="2400" b="1" kern="0" dirty="0">
                          <a:latin typeface="Times New Roman"/>
                          <a:ea typeface="標楷體"/>
                          <a:cs typeface="Times New Roman"/>
                        </a:rPr>
                        <a:t>自　然</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spcAft>
                          <a:spcPts val="0"/>
                        </a:spcAft>
                      </a:pPr>
                      <a:r>
                        <a:rPr lang="zh-TW" altLang="en-US" sz="2000" kern="0" dirty="0">
                          <a:latin typeface="Times New Roman"/>
                          <a:ea typeface="標楷體"/>
                          <a:cs typeface="Times New Roman"/>
                        </a:rPr>
                        <a:t>「十二年國民基本教育課程綱要」</a:t>
                      </a:r>
                    </a:p>
                    <a:p>
                      <a:pPr>
                        <a:spcAft>
                          <a:spcPts val="0"/>
                        </a:spcAft>
                      </a:pPr>
                      <a:r>
                        <a:rPr lang="zh-TW" altLang="en-US" sz="2000" kern="0" dirty="0">
                          <a:latin typeface="Times New Roman"/>
                          <a:ea typeface="標楷體"/>
                          <a:cs typeface="Times New Roman"/>
                        </a:rPr>
                        <a:t>自然科學領域</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第四學習階段</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學習表現及學習內容</a:t>
                      </a:r>
                      <a:endParaRPr lang="zh-TW" sz="2000"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807814">
                <a:tc>
                  <a:txBody>
                    <a:bodyPr/>
                    <a:lstStyle/>
                    <a:p>
                      <a:pPr algn="ctr">
                        <a:spcAft>
                          <a:spcPts val="0"/>
                        </a:spcAft>
                      </a:pPr>
                      <a:r>
                        <a:rPr lang="zh-TW" sz="2400" b="1" kern="0" dirty="0">
                          <a:latin typeface="Times New Roman"/>
                          <a:ea typeface="標楷體"/>
                          <a:cs typeface="Times New Roman"/>
                        </a:rPr>
                        <a:t>寫作測驗</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spcAft>
                          <a:spcPts val="0"/>
                        </a:spcAft>
                      </a:pPr>
                      <a:r>
                        <a:rPr lang="zh-TW" altLang="en-US" sz="2000" kern="0" dirty="0">
                          <a:latin typeface="Times New Roman"/>
                          <a:ea typeface="標楷體"/>
                          <a:cs typeface="Times New Roman"/>
                        </a:rPr>
                        <a:t>「十二年國民基本教育課程綱要」</a:t>
                      </a:r>
                    </a:p>
                    <a:p>
                      <a:pPr>
                        <a:spcAft>
                          <a:spcPts val="0"/>
                        </a:spcAft>
                      </a:pPr>
                      <a:r>
                        <a:rPr lang="zh-TW" altLang="en-US" sz="2000" kern="0" dirty="0">
                          <a:latin typeface="Times New Roman"/>
                          <a:ea typeface="標楷體"/>
                          <a:cs typeface="Times New Roman"/>
                        </a:rPr>
                        <a:t>語文領域</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國語文</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第四學習階段</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學習表現及學習內容</a:t>
                      </a:r>
                      <a:endParaRPr lang="zh-TW" sz="2000"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231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94200F-1E2B-4626-A99A-9ACD1D7B3164}" type="slidenum">
              <a:rPr lang="zh-TW" altLang="en-US" smtClean="0"/>
              <a:pPr/>
              <a:t>2</a:t>
            </a:fld>
            <a:endParaRPr lang="zh-TW"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標題 1"/>
          <p:cNvSpPr>
            <a:spLocks noGrp="1"/>
          </p:cNvSpPr>
          <p:nvPr>
            <p:ph type="title"/>
          </p:nvPr>
        </p:nvSpPr>
        <p:spPr>
          <a:xfrm>
            <a:off x="1992313" y="0"/>
            <a:ext cx="8229600" cy="1143000"/>
          </a:xfrm>
        </p:spPr>
        <p:txBody>
          <a:bodyPr/>
          <a:lstStyle/>
          <a:p>
            <a:pPr eaLnBrk="1" hangingPunct="1"/>
            <a:r>
              <a:rPr lang="zh-TW" altLang="en-US">
                <a:latin typeface="Times New Roman" panose="02020603050405020304" pitchFamily="18" charset="0"/>
                <a:cs typeface="Times New Roman" panose="02020603050405020304" pitchFamily="18" charset="0"/>
              </a:rPr>
              <a:t>自然科示例</a:t>
            </a:r>
            <a:r>
              <a:rPr lang="en-US" altLang="zh-TW">
                <a:solidFill>
                  <a:srgbClr val="FF0000"/>
                </a:solidFill>
                <a:latin typeface="Times New Roman" panose="02020603050405020304" pitchFamily="18" charset="0"/>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p:txBody>
      </p:sp>
      <p:sp>
        <p:nvSpPr>
          <p:cNvPr id="3" name="內容版面配置區 2">
            <a:extLst/>
          </p:cNvPr>
          <p:cNvSpPr>
            <a:spLocks noGrp="1"/>
          </p:cNvSpPr>
          <p:nvPr>
            <p:ph idx="1"/>
          </p:nvPr>
        </p:nvSpPr>
        <p:spPr>
          <a:xfrm>
            <a:off x="1823145" y="1052737"/>
            <a:ext cx="8644780" cy="3744416"/>
          </a:xfrm>
          <a:ln w="28575">
            <a:solidFill>
              <a:schemeClr val="accent6">
                <a:lumMod val="75000"/>
              </a:schemeClr>
            </a:solidFill>
          </a:ln>
        </p:spPr>
        <p:txBody>
          <a:bodyPr rtlCol="0">
            <a:noAutofit/>
          </a:bodyPr>
          <a:lstStyle/>
          <a:p>
            <a:pPr marL="0" indent="0">
              <a:buNone/>
              <a:defRPr/>
            </a:pPr>
            <a:endParaRPr lang="zh-TW" altLang="en-US" sz="2000" dirty="0">
              <a:latin typeface="Times New Roman" panose="02020603050405020304" pitchFamily="18" charset="0"/>
              <a:cs typeface="Times New Roman" panose="02020603050405020304" pitchFamily="18" charset="0"/>
            </a:endParaRPr>
          </a:p>
        </p:txBody>
      </p:sp>
      <p:sp>
        <p:nvSpPr>
          <p:cNvPr id="2355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00B079-D8DF-4AB1-9EDB-6385170D3CA3}" type="slidenum">
              <a:rPr lang="zh-TW" altLang="en-US" smtClean="0"/>
              <a:pPr/>
              <a:t>20</a:t>
            </a:fld>
            <a:endParaRPr lang="zh-TW" altLang="en-US"/>
          </a:p>
        </p:txBody>
      </p:sp>
      <p:sp>
        <p:nvSpPr>
          <p:cNvPr id="7" name="矩形 6">
            <a:extLst/>
          </p:cNvPr>
          <p:cNvSpPr/>
          <p:nvPr/>
        </p:nvSpPr>
        <p:spPr>
          <a:xfrm>
            <a:off x="1774033" y="4934778"/>
            <a:ext cx="8613973" cy="1446550"/>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自然科包括生物、理化、地科，未來將強化</a:t>
            </a:r>
            <a:r>
              <a:rPr lang="zh-TW" altLang="en-US" sz="2200" dirty="0">
                <a:solidFill>
                  <a:srgbClr val="0000FF"/>
                </a:solidFill>
                <a:latin typeface="Times New Roman" panose="02020603050405020304" pitchFamily="18" charset="0"/>
                <a:cs typeface="Times New Roman" panose="02020603050405020304" pitchFamily="18" charset="0"/>
              </a:rPr>
              <a:t>科學探究</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包含實驗</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 以及</a:t>
            </a:r>
            <a:r>
              <a:rPr lang="zh-TW" altLang="en-US" sz="2200" dirty="0">
                <a:solidFill>
                  <a:srgbClr val="0000FF"/>
                </a:solidFill>
                <a:latin typeface="Times New Roman" panose="02020603050405020304" pitchFamily="18" charset="0"/>
                <a:cs typeface="Times New Roman" panose="02020603050405020304" pitchFamily="18" charset="0"/>
              </a:rPr>
              <a:t>整合學習內容</a:t>
            </a:r>
            <a:r>
              <a:rPr lang="zh-TW" altLang="en-US" sz="2200" dirty="0">
                <a:latin typeface="Times New Roman" panose="02020603050405020304" pitchFamily="18" charset="0"/>
                <a:cs typeface="Times New Roman" panose="02020603050405020304" pitchFamily="18" charset="0"/>
              </a:rPr>
              <a:t>的試題。</a:t>
            </a:r>
            <a:endParaRPr lang="en-US" altLang="zh-TW" sz="2200" dirty="0">
              <a:latin typeface="Times New Roman" panose="02020603050405020304" pitchFamily="18" charset="0"/>
              <a:cs typeface="Times New Roman" panose="02020603050405020304" pitchFamily="18" charset="0"/>
            </a:endParaRPr>
          </a:p>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本題組結合課綱安全教育議題與學生生活經驗，</a:t>
            </a:r>
            <a:r>
              <a:rPr lang="zh-TW" altLang="en-US" sz="2200" kern="100" dirty="0">
                <a:latin typeface="Times New Roman" panose="02020603050405020304" pitchFamily="18" charset="0"/>
                <a:cs typeface="Times New Roman" panose="02020603050405020304" pitchFamily="18" charset="0"/>
              </a:rPr>
              <a:t>評量學生應用科學知識於日常生活以及分析歸納科學</a:t>
            </a:r>
            <a:r>
              <a:rPr lang="en-US" altLang="zh-TW" sz="2200" kern="100" dirty="0">
                <a:latin typeface="Times New Roman" panose="02020603050405020304" pitchFamily="18" charset="0"/>
                <a:cs typeface="Times New Roman" panose="02020603050405020304" pitchFamily="18" charset="0"/>
              </a:rPr>
              <a:t>(</a:t>
            </a:r>
            <a:r>
              <a:rPr lang="zh-TW" altLang="en-US" sz="2200" kern="100" dirty="0">
                <a:latin typeface="Times New Roman" panose="02020603050405020304" pitchFamily="18" charset="0"/>
                <a:cs typeface="Times New Roman" panose="02020603050405020304" pitchFamily="18" charset="0"/>
              </a:rPr>
              <a:t>實驗</a:t>
            </a:r>
            <a:r>
              <a:rPr lang="en-US" altLang="zh-TW" sz="2200" kern="100" dirty="0">
                <a:latin typeface="Times New Roman" panose="02020603050405020304" pitchFamily="18" charset="0"/>
                <a:cs typeface="Times New Roman" panose="02020603050405020304" pitchFamily="18" charset="0"/>
              </a:rPr>
              <a:t>)</a:t>
            </a:r>
            <a:r>
              <a:rPr lang="zh-TW" altLang="en-US" sz="2200" kern="100" dirty="0">
                <a:latin typeface="Times New Roman" panose="02020603050405020304" pitchFamily="18" charset="0"/>
                <a:cs typeface="Times New Roman" panose="02020603050405020304" pitchFamily="18" charset="0"/>
              </a:rPr>
              <a:t>報告的能力。</a:t>
            </a:r>
          </a:p>
        </p:txBody>
      </p:sp>
      <p:grpSp>
        <p:nvGrpSpPr>
          <p:cNvPr id="10" name="群組 9">
            <a:extLst>
              <a:ext uri="{FF2B5EF4-FFF2-40B4-BE49-F238E27FC236}">
                <a16:creationId xmlns:a16="http://schemas.microsoft.com/office/drawing/2014/main" id="{77AC1229-CC8C-422E-9A21-560E94ADE308}"/>
              </a:ext>
            </a:extLst>
          </p:cNvPr>
          <p:cNvGrpSpPr/>
          <p:nvPr/>
        </p:nvGrpSpPr>
        <p:grpSpPr>
          <a:xfrm>
            <a:off x="1877592" y="1159763"/>
            <a:ext cx="8553419" cy="3548086"/>
            <a:chOff x="1893124" y="1149911"/>
            <a:chExt cx="8553419" cy="3548086"/>
          </a:xfrm>
        </p:grpSpPr>
        <p:pic>
          <p:nvPicPr>
            <p:cNvPr id="11" name="圖片 10">
              <a:extLst>
                <a:ext uri="{FF2B5EF4-FFF2-40B4-BE49-F238E27FC236}">
                  <a16:creationId xmlns:a16="http://schemas.microsoft.com/office/drawing/2014/main" id="{EE529943-E7F8-4952-85DA-8A929DA9D142}"/>
                </a:ext>
              </a:extLst>
            </p:cNvPr>
            <p:cNvPicPr>
              <a:picLocks noChangeAspect="1"/>
            </p:cNvPicPr>
            <p:nvPr/>
          </p:nvPicPr>
          <p:blipFill rotWithShape="1">
            <a:blip r:embed="rId2"/>
            <a:srcRect l="10153" t="36219" r="15133" b="8657"/>
            <a:stretch/>
          </p:blipFill>
          <p:spPr>
            <a:xfrm>
              <a:off x="1893124" y="1149911"/>
              <a:ext cx="8553419" cy="3548086"/>
            </a:xfrm>
            <a:prstGeom prst="rect">
              <a:avLst/>
            </a:prstGeom>
          </p:spPr>
        </p:pic>
        <p:pic>
          <p:nvPicPr>
            <p:cNvPr id="12" name="圖片 11" descr="Thumbnail for version as of 00:15, 30 November 2007">
              <a:extLst>
                <a:ext uri="{FF2B5EF4-FFF2-40B4-BE49-F238E27FC236}">
                  <a16:creationId xmlns:a16="http://schemas.microsoft.com/office/drawing/2014/main" id="{5B7C5166-460F-45F6-A916-A3384BE86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1666" y="2664828"/>
              <a:ext cx="216024" cy="203423"/>
            </a:xfrm>
            <a:prstGeom prst="rect">
              <a:avLst/>
            </a:prstGeom>
          </p:spPr>
        </p:pic>
        <p:pic>
          <p:nvPicPr>
            <p:cNvPr id="13" name="圖片 12" descr="Thumbnail for version as of 00:15, 30 November 2007">
              <a:extLst>
                <a:ext uri="{FF2B5EF4-FFF2-40B4-BE49-F238E27FC236}">
                  <a16:creationId xmlns:a16="http://schemas.microsoft.com/office/drawing/2014/main" id="{57D10A2E-0B4B-47EF-81D3-004E72AA5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7690" y="4092387"/>
              <a:ext cx="216024" cy="203423"/>
            </a:xfrm>
            <a:prstGeom prst="rect">
              <a:avLst/>
            </a:prstGeom>
          </p:spPr>
        </p:pic>
      </p:grpSp>
    </p:spTree>
    <p:extLst>
      <p:ext uri="{BB962C8B-B14F-4D97-AF65-F5344CB8AC3E}">
        <p14:creationId xmlns:p14="http://schemas.microsoft.com/office/powerpoint/2010/main" val="17501189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zh-TW" altLang="en-US" dirty="0">
                <a:solidFill>
                  <a:srgbClr val="000000"/>
                </a:solidFill>
                <a:latin typeface="Arial" panose="020B0604020202020204" pitchFamily="34" charset="0"/>
              </a:rPr>
              <a:t>寫作測驗示例</a:t>
            </a:r>
            <a:endParaRPr lang="zh-TW" altLang="en-US" sz="3200" dirty="0"/>
          </a:p>
        </p:txBody>
      </p:sp>
      <p:sp>
        <p:nvSpPr>
          <p:cNvPr id="24580" name="Rectangle 3"/>
          <p:cNvSpPr>
            <a:spLocks noChangeArrowheads="1"/>
          </p:cNvSpPr>
          <p:nvPr/>
        </p:nvSpPr>
        <p:spPr bwMode="auto">
          <a:xfrm>
            <a:off x="1524000" y="46039"/>
            <a:ext cx="3762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824" tIns="34912" rIns="69824" bIns="34912" anchor="ctr">
            <a:spAutoFit/>
          </a:bodyPr>
          <a:lstStyle>
            <a:lvl1pPr indent="231775">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br>
              <a:rPr lang="zh-TW" altLang="zh-TW" sz="1800">
                <a:solidFill>
                  <a:srgbClr val="000000"/>
                </a:solidFill>
                <a:latin typeface="Arial" panose="020B0604020202020204" pitchFamily="34" charset="0"/>
                <a:ea typeface="標楷體" panose="03000509000000000000" pitchFamily="65" charset="-120"/>
              </a:rPr>
            </a:br>
            <a:endParaRPr lang="zh-TW" altLang="zh-TW" sz="1800">
              <a:solidFill>
                <a:srgbClr val="000000"/>
              </a:solidFill>
              <a:latin typeface="Arial" panose="020B0604020202020204" pitchFamily="34" charset="0"/>
              <a:ea typeface="標楷體" panose="03000509000000000000" pitchFamily="65" charset="-120"/>
            </a:endParaRPr>
          </a:p>
        </p:txBody>
      </p:sp>
      <p:sp>
        <p:nvSpPr>
          <p:cNvPr id="2458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1587F15-59B8-4846-95B9-6820EEA66BA0}" type="slidenum">
              <a:rPr lang="zh-TW" altLang="en-US" smtClean="0"/>
              <a:pPr/>
              <a:t>21</a:t>
            </a:fld>
            <a:endParaRPr lang="zh-TW" altLang="en-US"/>
          </a:p>
        </p:txBody>
      </p:sp>
      <p:pic>
        <p:nvPicPr>
          <p:cNvPr id="9" name="圖片 8"/>
          <p:cNvPicPr>
            <a:picLocks noChangeAspect="1"/>
          </p:cNvPicPr>
          <p:nvPr/>
        </p:nvPicPr>
        <p:blipFill rotWithShape="1">
          <a:blip r:embed="rId2"/>
          <a:srcRect l="8947" t="30858" r="16140" b="19552"/>
          <a:stretch/>
        </p:blipFill>
        <p:spPr>
          <a:xfrm>
            <a:off x="1810914" y="1628801"/>
            <a:ext cx="8570172" cy="3191235"/>
          </a:xfrm>
          <a:prstGeom prst="rect">
            <a:avLst/>
          </a:prstGeom>
          <a:ln w="25400">
            <a:solidFill>
              <a:schemeClr val="accent6">
                <a:lumMod val="75000"/>
              </a:schemeClr>
            </a:solidFill>
          </a:ln>
        </p:spPr>
      </p:pic>
      <p:sp>
        <p:nvSpPr>
          <p:cNvPr id="10" name="矩形 9">
            <a:extLst/>
          </p:cNvPr>
          <p:cNvSpPr/>
          <p:nvPr/>
        </p:nvSpPr>
        <p:spPr>
          <a:xfrm>
            <a:off x="1767114" y="4959988"/>
            <a:ext cx="8613973" cy="1107996"/>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未來試題除了保有過往的特色，將更能貼近公民所需的「</a:t>
            </a:r>
            <a:r>
              <a:rPr lang="zh-TW" altLang="en-US" sz="2200" dirty="0">
                <a:solidFill>
                  <a:srgbClr val="0000FF"/>
                </a:solidFill>
                <a:latin typeface="Times New Roman" panose="02020603050405020304" pitchFamily="18" charset="0"/>
                <a:cs typeface="Times New Roman" panose="02020603050405020304" pitchFamily="18" charset="0"/>
              </a:rPr>
              <a:t>多元識讀能力</a:t>
            </a:r>
            <a:r>
              <a:rPr lang="zh-TW" altLang="en-US"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本題為</a:t>
            </a:r>
            <a:r>
              <a:rPr lang="zh-TW" altLang="en-US" sz="2200" dirty="0">
                <a:solidFill>
                  <a:srgbClr val="0000FF"/>
                </a:solidFill>
                <a:latin typeface="Times New Roman" panose="02020603050405020304" pitchFamily="18" charset="0"/>
                <a:cs typeface="Times New Roman" panose="02020603050405020304" pitchFamily="18" charset="0"/>
              </a:rPr>
              <a:t>任務導向</a:t>
            </a:r>
            <a:r>
              <a:rPr lang="zh-TW" altLang="en-US" sz="2200" dirty="0">
                <a:latin typeface="Times New Roman" panose="02020603050405020304" pitchFamily="18" charset="0"/>
                <a:cs typeface="Times New Roman" panose="02020603050405020304" pitchFamily="18" charset="0"/>
              </a:rPr>
              <a:t>的寫作試題類型，藉此反映</a:t>
            </a:r>
            <a:r>
              <a:rPr lang="zh-TW" altLang="en-US" sz="2200" dirty="0">
                <a:solidFill>
                  <a:srgbClr val="0000FF"/>
                </a:solidFill>
                <a:latin typeface="Times New Roman" panose="02020603050405020304" pitchFamily="18" charset="0"/>
                <a:cs typeface="Times New Roman" panose="02020603050405020304" pitchFamily="18" charset="0"/>
              </a:rPr>
              <a:t>實用性學習</a:t>
            </a:r>
            <a:r>
              <a:rPr lang="zh-TW" altLang="en-US" sz="2200" kern="100" dirty="0">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標題 1"/>
          <p:cNvSpPr>
            <a:spLocks noGrp="1"/>
          </p:cNvSpPr>
          <p:nvPr>
            <p:ph type="title"/>
          </p:nvPr>
        </p:nvSpPr>
        <p:spPr>
          <a:xfrm>
            <a:off x="1981200" y="274638"/>
            <a:ext cx="8229600" cy="778098"/>
          </a:xfrm>
        </p:spPr>
        <p:txBody>
          <a:bodyPr/>
          <a:lstStyle/>
          <a:p>
            <a:r>
              <a:rPr lang="zh-TW" altLang="en-US" dirty="0"/>
              <a:t>國中教育會考評量方式</a:t>
            </a:r>
          </a:p>
        </p:txBody>
      </p:sp>
      <p:sp>
        <p:nvSpPr>
          <p:cNvPr id="13315" name="內容版面配置區 2"/>
          <p:cNvSpPr>
            <a:spLocks noGrp="1"/>
          </p:cNvSpPr>
          <p:nvPr>
            <p:ph idx="1"/>
          </p:nvPr>
        </p:nvSpPr>
        <p:spPr>
          <a:xfrm>
            <a:off x="2207568" y="1340768"/>
            <a:ext cx="8057367" cy="3888432"/>
          </a:xfrm>
        </p:spPr>
        <p:txBody>
          <a:bodyPr/>
          <a:lstStyle/>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紙筆測驗：選擇題為主，非選擇題為輔。</a:t>
            </a:r>
            <a:endParaRPr lang="en-US" altLang="zh-TW" sz="2800" dirty="0">
              <a:solidFill>
                <a:schemeClr val="tx1">
                  <a:lumMod val="50000"/>
                </a:schemeClr>
              </a:solidFill>
            </a:endParaRPr>
          </a:p>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考綱不考本。</a:t>
            </a:r>
            <a:endParaRPr lang="en-US" altLang="zh-TW" sz="2800" dirty="0">
              <a:solidFill>
                <a:schemeClr val="tx1">
                  <a:lumMod val="50000"/>
                </a:schemeClr>
              </a:solidFill>
            </a:endParaRPr>
          </a:p>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整體難度「難易適中」。</a:t>
            </a:r>
            <a:endParaRPr lang="en-US" altLang="zh-TW" sz="2800" dirty="0">
              <a:solidFill>
                <a:schemeClr val="tx1">
                  <a:lumMod val="50000"/>
                </a:schemeClr>
              </a:solidFill>
            </a:endParaRPr>
          </a:p>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試題包含學科基本能力題與情境題。</a:t>
            </a:r>
            <a:endParaRPr lang="en-US" altLang="zh-TW" sz="2800" dirty="0">
              <a:solidFill>
                <a:schemeClr val="tx1">
                  <a:lumMod val="50000"/>
                </a:schemeClr>
              </a:solidFill>
            </a:endParaRPr>
          </a:p>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強化與生活情境之連結。</a:t>
            </a:r>
          </a:p>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適度調降試題本題數。</a:t>
            </a:r>
            <a:endParaRPr lang="en-US" altLang="zh-TW" sz="2800" dirty="0">
              <a:solidFill>
                <a:schemeClr val="tx1">
                  <a:lumMod val="50000"/>
                </a:schemeClr>
              </a:solidFill>
            </a:endParaRPr>
          </a:p>
        </p:txBody>
      </p:sp>
      <p:sp>
        <p:nvSpPr>
          <p:cNvPr id="13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CB38BC4A-62F5-4640-8EE1-B46BC78534AE}" type="slidenum">
              <a:rPr lang="zh-TW" altLang="en-US"/>
              <a:pPr>
                <a:defRPr/>
              </a:pPr>
              <a:t>22</a:t>
            </a:fld>
            <a:endParaRPr lang="zh-TW" altLang="en-US"/>
          </a:p>
        </p:txBody>
      </p:sp>
      <p:sp>
        <p:nvSpPr>
          <p:cNvPr id="5" name="矩形 4"/>
          <p:cNvSpPr/>
          <p:nvPr/>
        </p:nvSpPr>
        <p:spPr>
          <a:xfrm>
            <a:off x="2135560" y="1333550"/>
            <a:ext cx="7848872" cy="3095691"/>
          </a:xfrm>
          <a:prstGeom prst="rect">
            <a:avLst/>
          </a:pr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latin typeface="Calibri"/>
              <a:ea typeface="新細明體" panose="02020500000000000000" pitchFamily="18" charset="-120"/>
            </a:endParaRPr>
          </a:p>
        </p:txBody>
      </p:sp>
      <p:sp>
        <p:nvSpPr>
          <p:cNvPr id="6" name="圓角矩形 5"/>
          <p:cNvSpPr/>
          <p:nvPr/>
        </p:nvSpPr>
        <p:spPr>
          <a:xfrm>
            <a:off x="6570835" y="4592712"/>
            <a:ext cx="3845644" cy="576064"/>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真實情境會問的真實問題</a:t>
            </a:r>
          </a:p>
        </p:txBody>
      </p:sp>
      <p:sp>
        <p:nvSpPr>
          <p:cNvPr id="10" name="圓角矩形 9"/>
          <p:cNvSpPr/>
          <p:nvPr/>
        </p:nvSpPr>
        <p:spPr>
          <a:xfrm>
            <a:off x="6196973" y="5373216"/>
            <a:ext cx="4248471" cy="576064"/>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考量閱讀負擔與充分作答時間</a:t>
            </a:r>
          </a:p>
        </p:txBody>
      </p:sp>
      <p:grpSp>
        <p:nvGrpSpPr>
          <p:cNvPr id="11" name="群組 10">
            <a:extLst>
              <a:ext uri="{FF2B5EF4-FFF2-40B4-BE49-F238E27FC236}">
                <a16:creationId xmlns:a16="http://schemas.microsoft.com/office/drawing/2014/main" id="{D5C42E41-343E-4B8A-82F7-484BB054F352}"/>
              </a:ext>
            </a:extLst>
          </p:cNvPr>
          <p:cNvGrpSpPr/>
          <p:nvPr/>
        </p:nvGrpSpPr>
        <p:grpSpPr>
          <a:xfrm>
            <a:off x="8112225" y="1459542"/>
            <a:ext cx="2448271" cy="2246453"/>
            <a:chOff x="5483932" y="1291094"/>
            <a:chExt cx="2899930" cy="2610214"/>
          </a:xfrm>
        </p:grpSpPr>
        <p:pic>
          <p:nvPicPr>
            <p:cNvPr id="12" name="圖片 11">
              <a:extLst>
                <a:ext uri="{FF2B5EF4-FFF2-40B4-BE49-F238E27FC236}">
                  <a16:creationId xmlns:a16="http://schemas.microsoft.com/office/drawing/2014/main" id="{BEF44E27-FF2B-4A6B-8879-F39B14662EE9}"/>
                </a:ext>
              </a:extLst>
            </p:cNvPr>
            <p:cNvPicPr>
              <a:picLocks noChangeAspect="1"/>
            </p:cNvPicPr>
            <p:nvPr/>
          </p:nvPicPr>
          <p:blipFill>
            <a:blip r:embed="rId2"/>
            <a:stretch>
              <a:fillRect/>
            </a:stretch>
          </p:blipFill>
          <p:spPr>
            <a:xfrm rot="694623">
              <a:off x="5483932" y="1291094"/>
              <a:ext cx="2899930" cy="2610214"/>
            </a:xfrm>
            <a:prstGeom prst="rect">
              <a:avLst/>
            </a:prstGeom>
          </p:spPr>
        </p:pic>
        <p:sp>
          <p:nvSpPr>
            <p:cNvPr id="13" name="矩形 12">
              <a:extLst>
                <a:ext uri="{FF2B5EF4-FFF2-40B4-BE49-F238E27FC236}">
                  <a16:creationId xmlns:a16="http://schemas.microsoft.com/office/drawing/2014/main" id="{1FCD2334-DD5F-4B1D-9189-1D396A23537F}"/>
                </a:ext>
              </a:extLst>
            </p:cNvPr>
            <p:cNvSpPr/>
            <p:nvPr/>
          </p:nvSpPr>
          <p:spPr>
            <a:xfrm rot="1384882">
              <a:off x="5886258" y="2291736"/>
              <a:ext cx="1411454" cy="7200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不變</a:t>
              </a:r>
            </a:p>
          </p:txBody>
        </p:sp>
      </p:grpSp>
    </p:spTree>
    <p:extLst>
      <p:ext uri="{BB962C8B-B14F-4D97-AF65-F5344CB8AC3E}">
        <p14:creationId xmlns:p14="http://schemas.microsoft.com/office/powerpoint/2010/main" val="304053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zh-TW" altLang="zh-TW"/>
          </a:p>
        </p:txBody>
      </p:sp>
      <p:sp>
        <p:nvSpPr>
          <p:cNvPr id="73731" name="Rectangle 3"/>
          <p:cNvSpPr>
            <a:spLocks noGrp="1" noChangeArrowheads="1"/>
          </p:cNvSpPr>
          <p:nvPr>
            <p:ph type="body" idx="1"/>
          </p:nvPr>
        </p:nvSpPr>
        <p:spPr/>
        <p:txBody>
          <a:bodyPr/>
          <a:lstStyle/>
          <a:p>
            <a:pPr eaLnBrk="1" hangingPunct="1"/>
            <a:endParaRPr lang="zh-TW" altLang="zh-TW"/>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8"/>
            <a:ext cx="12201916" cy="68524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dirty="0"/>
              <a:t>試題命題依據</a:t>
            </a:r>
          </a:p>
        </p:txBody>
      </p:sp>
      <p:sp>
        <p:nvSpPr>
          <p:cNvPr id="13315" name="內容版面配置區 2"/>
          <p:cNvSpPr>
            <a:spLocks noGrp="1"/>
          </p:cNvSpPr>
          <p:nvPr>
            <p:ph idx="1"/>
          </p:nvPr>
        </p:nvSpPr>
        <p:spPr/>
        <p:txBody>
          <a:bodyPr/>
          <a:lstStyle/>
          <a:p>
            <a:pPr>
              <a:buFont typeface="Wingdings" panose="05000000000000000000" pitchFamily="2" charset="2"/>
              <a:buChar char="u"/>
            </a:pPr>
            <a:r>
              <a:rPr lang="zh-TW" altLang="en-US" sz="2800" dirty="0">
                <a:latin typeface="Times New Roman" panose="02020603050405020304" pitchFamily="18" charset="0"/>
                <a:cs typeface="Times New Roman" panose="02020603050405020304" pitchFamily="18" charset="0"/>
              </a:rPr>
              <a:t>各科皆以能經由紙筆測驗評量的</a:t>
            </a:r>
            <a:r>
              <a:rPr lang="zh-TW" altLang="en-US" sz="2800" b="1" u="sng" dirty="0">
                <a:latin typeface="Times New Roman" panose="02020603050405020304" pitchFamily="18" charset="0"/>
                <a:cs typeface="Times New Roman" panose="02020603050405020304" pitchFamily="18" charset="0"/>
              </a:rPr>
              <a:t>學習表現及學習內容</a:t>
            </a:r>
            <a:r>
              <a:rPr lang="zh-TW" altLang="en-US" sz="2800" b="1" dirty="0">
                <a:latin typeface="Times New Roman" panose="02020603050405020304" pitchFamily="18" charset="0"/>
                <a:cs typeface="Times New Roman" panose="02020603050405020304" pitchFamily="18" charset="0"/>
              </a:rPr>
              <a:t>為命題依據，考綱不考本</a:t>
            </a:r>
            <a:r>
              <a:rPr lang="zh-TW" altLang="en-US" sz="2800" dirty="0">
                <a:latin typeface="Times New Roman" panose="02020603050405020304" pitchFamily="18" charset="0"/>
                <a:cs typeface="Times New Roman" panose="02020603050405020304" pitchFamily="18" charset="0"/>
              </a:rPr>
              <a:t>，學生無論使用哪一版本教材，只要能融會貫通，並習得能力，皆足以作答國中教育會考試題。</a:t>
            </a:r>
          </a:p>
        </p:txBody>
      </p:sp>
      <p:sp>
        <p:nvSpPr>
          <p:cNvPr id="13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38BC4A-62F5-4640-8EE1-B46BC78534AE}" type="slidenum">
              <a:rPr lang="zh-TW" altLang="en-US" smtClean="0"/>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4025" y="15885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grpSp>
        <p:nvGrpSpPr>
          <p:cNvPr id="14339" name="群組 13333"/>
          <p:cNvGrpSpPr>
            <a:grpSpLocks/>
          </p:cNvGrpSpPr>
          <p:nvPr/>
        </p:nvGrpSpPr>
        <p:grpSpPr bwMode="auto">
          <a:xfrm>
            <a:off x="1992313" y="428626"/>
            <a:ext cx="2519362" cy="5953125"/>
            <a:chOff x="8783100" y="116632"/>
            <a:chExt cx="2701668" cy="5952632"/>
          </a:xfrm>
        </p:grpSpPr>
        <p:sp>
          <p:nvSpPr>
            <p:cNvPr id="16" name="矩形 15"/>
            <p:cNvSpPr/>
            <p:nvPr/>
          </p:nvSpPr>
          <p:spPr>
            <a:xfrm>
              <a:off x="9152515" y="116632"/>
              <a:ext cx="2332253" cy="3349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決定測驗目的</a:t>
              </a:r>
            </a:p>
          </p:txBody>
        </p:sp>
        <p:sp>
          <p:nvSpPr>
            <p:cNvPr id="18" name="矩形 17"/>
            <p:cNvSpPr/>
            <p:nvPr/>
          </p:nvSpPr>
          <p:spPr>
            <a:xfrm>
              <a:off x="9152515" y="721420"/>
              <a:ext cx="2332253" cy="334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建立雙向細目表</a:t>
              </a:r>
            </a:p>
          </p:txBody>
        </p:sp>
        <p:sp>
          <p:nvSpPr>
            <p:cNvPr id="20" name="矩形 19"/>
            <p:cNvSpPr/>
            <p:nvPr/>
          </p:nvSpPr>
          <p:spPr>
            <a:xfrm>
              <a:off x="9152515" y="1369066"/>
              <a:ext cx="2332253" cy="334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選用適當的題型</a:t>
              </a:r>
            </a:p>
          </p:txBody>
        </p:sp>
        <p:sp>
          <p:nvSpPr>
            <p:cNvPr id="22" name="矩形 21"/>
            <p:cNvSpPr/>
            <p:nvPr/>
          </p:nvSpPr>
          <p:spPr>
            <a:xfrm>
              <a:off x="9152515" y="2004014"/>
              <a:ext cx="2332253" cy="7190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根據命題原則</a:t>
              </a:r>
              <a:endParaRPr lang="en-US" altLang="zh-TW" sz="2200" dirty="0">
                <a:solidFill>
                  <a:schemeClr val="tx1"/>
                </a:solidFill>
                <a:latin typeface="標楷體" panose="03000509000000000000" pitchFamily="65" charset="-120"/>
                <a:ea typeface="標楷體" panose="03000509000000000000" pitchFamily="65" charset="-120"/>
              </a:endParaRPr>
            </a:p>
            <a:p>
              <a:pPr algn="ctr">
                <a:defRPr/>
              </a:pPr>
              <a:r>
                <a:rPr lang="zh-TW" altLang="en-US" sz="2200" dirty="0">
                  <a:solidFill>
                    <a:schemeClr val="tx1"/>
                  </a:solidFill>
                  <a:latin typeface="標楷體" panose="03000509000000000000" pitchFamily="65" charset="-120"/>
                  <a:ea typeface="標楷體" panose="03000509000000000000" pitchFamily="65" charset="-120"/>
                </a:rPr>
                <a:t>設計試題</a:t>
              </a:r>
            </a:p>
          </p:txBody>
        </p:sp>
        <p:sp>
          <p:nvSpPr>
            <p:cNvPr id="27" name="矩形 26"/>
            <p:cNvSpPr/>
            <p:nvPr/>
          </p:nvSpPr>
          <p:spPr>
            <a:xfrm>
              <a:off x="9150813" y="3023104"/>
              <a:ext cx="2332253" cy="334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試題修整與審訂</a:t>
              </a:r>
            </a:p>
          </p:txBody>
        </p:sp>
        <p:sp>
          <p:nvSpPr>
            <p:cNvPr id="31" name="矩形 30"/>
            <p:cNvSpPr/>
            <p:nvPr/>
          </p:nvSpPr>
          <p:spPr>
            <a:xfrm>
              <a:off x="9152515" y="3640590"/>
              <a:ext cx="2332253" cy="3349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進行預試</a:t>
              </a:r>
            </a:p>
          </p:txBody>
        </p:sp>
        <p:sp>
          <p:nvSpPr>
            <p:cNvPr id="33" name="矩形 32"/>
            <p:cNvSpPr/>
            <p:nvPr/>
          </p:nvSpPr>
          <p:spPr>
            <a:xfrm>
              <a:off x="9152515" y="4275538"/>
              <a:ext cx="2332253" cy="3333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分析試題特徵</a:t>
              </a:r>
            </a:p>
          </p:txBody>
        </p:sp>
        <p:sp>
          <p:nvSpPr>
            <p:cNvPr id="35" name="矩形 34"/>
            <p:cNvSpPr/>
            <p:nvPr/>
          </p:nvSpPr>
          <p:spPr>
            <a:xfrm>
              <a:off x="9152515" y="4907310"/>
              <a:ext cx="2332253" cy="3349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進入題庫</a:t>
              </a:r>
            </a:p>
          </p:txBody>
        </p:sp>
        <p:sp>
          <p:nvSpPr>
            <p:cNvPr id="37" name="矩形 36"/>
            <p:cNvSpPr/>
            <p:nvPr/>
          </p:nvSpPr>
          <p:spPr>
            <a:xfrm>
              <a:off x="9150813" y="5734330"/>
              <a:ext cx="2332253" cy="334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闈內組正式題本</a:t>
              </a:r>
            </a:p>
          </p:txBody>
        </p:sp>
        <p:cxnSp>
          <p:nvCxnSpPr>
            <p:cNvPr id="58" name="直線單箭頭接點 57"/>
            <p:cNvCxnSpPr/>
            <p:nvPr/>
          </p:nvCxnSpPr>
          <p:spPr>
            <a:xfrm>
              <a:off x="10301618" y="476965"/>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10301618" y="1111913"/>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a:off x="10301618" y="1745272"/>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a:off x="10301618" y="2765951"/>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p:nvPr/>
          </p:nvCxnSpPr>
          <p:spPr>
            <a:xfrm>
              <a:off x="10301618" y="3396135"/>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a:off x="10301618" y="4031083"/>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a:off x="10301618" y="4664443"/>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a:off x="10301618" y="5299391"/>
              <a:ext cx="0" cy="39684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8788207" y="4431100"/>
              <a:ext cx="3592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a:off x="8783100" y="3178666"/>
              <a:ext cx="0" cy="1260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p:nvPr/>
          </p:nvCxnSpPr>
          <p:spPr>
            <a:xfrm rot="10800000" flipH="1">
              <a:off x="8786505" y="3178666"/>
              <a:ext cx="352391"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4340" name="群組 13335"/>
          <p:cNvGrpSpPr>
            <a:grpSpLocks/>
          </p:cNvGrpSpPr>
          <p:nvPr/>
        </p:nvGrpSpPr>
        <p:grpSpPr bwMode="auto">
          <a:xfrm>
            <a:off x="5303838" y="777875"/>
            <a:ext cx="4978400" cy="5530850"/>
            <a:chOff x="6572944" y="-1613559"/>
            <a:chExt cx="5257932" cy="5978663"/>
          </a:xfrm>
        </p:grpSpPr>
        <p:sp>
          <p:nvSpPr>
            <p:cNvPr id="113" name="矩形 112"/>
            <p:cNvSpPr/>
            <p:nvPr/>
          </p:nvSpPr>
          <p:spPr>
            <a:xfrm>
              <a:off x="8073533" y="-1613559"/>
              <a:ext cx="2333878" cy="7207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採購各出版社</a:t>
              </a:r>
              <a:endParaRPr lang="en-US" altLang="zh-TW" sz="2200" dirty="0">
                <a:solidFill>
                  <a:schemeClr val="tx1"/>
                </a:solidFill>
                <a:latin typeface="標楷體" panose="03000509000000000000" pitchFamily="65" charset="-120"/>
                <a:ea typeface="標楷體" panose="03000509000000000000" pitchFamily="65" charset="-120"/>
              </a:endParaRPr>
            </a:p>
            <a:p>
              <a:pPr algn="ctr">
                <a:defRPr/>
              </a:pPr>
              <a:r>
                <a:rPr lang="zh-TW" altLang="en-US" sz="2200" dirty="0">
                  <a:solidFill>
                    <a:schemeClr val="tx1"/>
                  </a:solidFill>
                  <a:latin typeface="標楷體" panose="03000509000000000000" pitchFamily="65" charset="-120"/>
                  <a:ea typeface="標楷體" panose="03000509000000000000" pitchFamily="65" charset="-120"/>
                </a:rPr>
                <a:t>部審通過之教材</a:t>
              </a:r>
            </a:p>
          </p:txBody>
        </p:sp>
        <p:cxnSp>
          <p:nvCxnSpPr>
            <p:cNvPr id="130" name="直線單箭頭接點 129"/>
            <p:cNvCxnSpPr/>
            <p:nvPr/>
          </p:nvCxnSpPr>
          <p:spPr>
            <a:xfrm>
              <a:off x="9240472" y="-819035"/>
              <a:ext cx="0" cy="39468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1" name="矩形 130"/>
            <p:cNvSpPr/>
            <p:nvPr/>
          </p:nvSpPr>
          <p:spPr>
            <a:xfrm>
              <a:off x="8083593" y="-386594"/>
              <a:ext cx="2332202" cy="7190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建置</a:t>
              </a:r>
              <a:endParaRPr lang="en-US" altLang="zh-TW" sz="2200" dirty="0">
                <a:solidFill>
                  <a:schemeClr val="tx1"/>
                </a:solidFill>
                <a:latin typeface="標楷體" panose="03000509000000000000" pitchFamily="65" charset="-120"/>
                <a:ea typeface="標楷體" panose="03000509000000000000" pitchFamily="65" charset="-120"/>
              </a:endParaRPr>
            </a:p>
            <a:p>
              <a:pPr algn="ctr">
                <a:defRPr/>
              </a:pPr>
              <a:r>
                <a:rPr lang="zh-TW" altLang="en-US" sz="2200" dirty="0">
                  <a:solidFill>
                    <a:schemeClr val="tx1"/>
                  </a:solidFill>
                  <a:latin typeface="標楷體" panose="03000509000000000000" pitchFamily="65" charset="-120"/>
                  <a:ea typeface="標楷體" panose="03000509000000000000" pitchFamily="65" charset="-120"/>
                </a:rPr>
                <a:t>教材知識檢索庫</a:t>
              </a:r>
            </a:p>
          </p:txBody>
        </p:sp>
        <p:cxnSp>
          <p:nvCxnSpPr>
            <p:cNvPr id="132" name="直線單箭頭接點 131"/>
            <p:cNvCxnSpPr/>
            <p:nvPr/>
          </p:nvCxnSpPr>
          <p:spPr>
            <a:xfrm>
              <a:off x="9238796" y="377041"/>
              <a:ext cx="0" cy="39640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4" name="矩形 133"/>
            <p:cNvSpPr/>
            <p:nvPr/>
          </p:nvSpPr>
          <p:spPr>
            <a:xfrm>
              <a:off x="8085270" y="836938"/>
              <a:ext cx="2332201" cy="12406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版本檢核：逐題比對題庫試題與各版本教材內容</a:t>
              </a:r>
            </a:p>
          </p:txBody>
        </p:sp>
        <p:cxnSp>
          <p:nvCxnSpPr>
            <p:cNvPr id="135" name="直線單箭頭接點 134"/>
            <p:cNvCxnSpPr/>
            <p:nvPr/>
          </p:nvCxnSpPr>
          <p:spPr>
            <a:xfrm rot="2100000">
              <a:off x="8413891" y="2055322"/>
              <a:ext cx="0" cy="125956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6" name="矩形 135"/>
            <p:cNvSpPr/>
            <p:nvPr/>
          </p:nvSpPr>
          <p:spPr>
            <a:xfrm>
              <a:off x="6906594" y="3235954"/>
              <a:ext cx="2332202" cy="7207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設定停用：當年無法自題庫選出</a:t>
              </a:r>
            </a:p>
          </p:txBody>
        </p:sp>
        <p:cxnSp>
          <p:nvCxnSpPr>
            <p:cNvPr id="137" name="直線單箭頭接點 136"/>
            <p:cNvCxnSpPr/>
            <p:nvPr/>
          </p:nvCxnSpPr>
          <p:spPr>
            <a:xfrm rot="-2100000">
              <a:off x="10077114" y="2055322"/>
              <a:ext cx="0" cy="125956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9439992" y="3235954"/>
              <a:ext cx="2332201" cy="11291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有機會從題庫中抽選出來，成為當年度會考試題</a:t>
              </a:r>
            </a:p>
          </p:txBody>
        </p:sp>
        <p:sp>
          <p:nvSpPr>
            <p:cNvPr id="139" name="矩形 138"/>
            <p:cNvSpPr/>
            <p:nvPr/>
          </p:nvSpPr>
          <p:spPr>
            <a:xfrm>
              <a:off x="6572944" y="2276691"/>
              <a:ext cx="1815797" cy="72073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chemeClr val="accent1">
                      <a:lumMod val="75000"/>
                    </a:schemeClr>
                  </a:solidFill>
                  <a:latin typeface="標楷體" panose="03000509000000000000" pitchFamily="65" charset="-120"/>
                  <a:ea typeface="標楷體" panose="03000509000000000000" pitchFamily="65" charset="-120"/>
                </a:rPr>
                <a:t>試題不符合</a:t>
              </a:r>
              <a:endParaRPr lang="en-US" altLang="zh-TW" sz="2000" dirty="0">
                <a:solidFill>
                  <a:schemeClr val="accent1">
                    <a:lumMod val="75000"/>
                  </a:schemeClr>
                </a:solidFill>
                <a:latin typeface="標楷體" panose="03000509000000000000" pitchFamily="65" charset="-120"/>
                <a:ea typeface="標楷體" panose="03000509000000000000" pitchFamily="65" charset="-120"/>
              </a:endParaRPr>
            </a:p>
            <a:p>
              <a:pPr algn="ctr">
                <a:defRPr/>
              </a:pPr>
              <a:r>
                <a:rPr lang="zh-TW" altLang="en-US" sz="2000" dirty="0">
                  <a:solidFill>
                    <a:schemeClr val="accent1">
                      <a:lumMod val="75000"/>
                    </a:schemeClr>
                  </a:solidFill>
                  <a:latin typeface="標楷體" panose="03000509000000000000" pitchFamily="65" charset="-120"/>
                  <a:ea typeface="標楷體" panose="03000509000000000000" pitchFamily="65" charset="-120"/>
                </a:rPr>
                <a:t>版本檢核</a:t>
              </a:r>
            </a:p>
          </p:txBody>
        </p:sp>
        <p:sp>
          <p:nvSpPr>
            <p:cNvPr id="140" name="矩形 139"/>
            <p:cNvSpPr/>
            <p:nvPr/>
          </p:nvSpPr>
          <p:spPr>
            <a:xfrm>
              <a:off x="10013402" y="2276691"/>
              <a:ext cx="1817474" cy="72073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chemeClr val="accent1">
                      <a:lumMod val="75000"/>
                    </a:schemeClr>
                  </a:solidFill>
                  <a:latin typeface="標楷體" panose="03000509000000000000" pitchFamily="65" charset="-120"/>
                  <a:ea typeface="標楷體" panose="03000509000000000000" pitchFamily="65" charset="-120"/>
                </a:rPr>
                <a:t>試題符合</a:t>
              </a:r>
              <a:endParaRPr lang="en-US" altLang="zh-TW" sz="2000" dirty="0">
                <a:solidFill>
                  <a:schemeClr val="accent1">
                    <a:lumMod val="75000"/>
                  </a:schemeClr>
                </a:solidFill>
                <a:latin typeface="標楷體" panose="03000509000000000000" pitchFamily="65" charset="-120"/>
                <a:ea typeface="標楷體" panose="03000509000000000000" pitchFamily="65" charset="-120"/>
              </a:endParaRPr>
            </a:p>
            <a:p>
              <a:pPr algn="ctr">
                <a:defRPr/>
              </a:pPr>
              <a:r>
                <a:rPr lang="zh-TW" altLang="en-US" sz="2000" dirty="0">
                  <a:solidFill>
                    <a:schemeClr val="accent1">
                      <a:lumMod val="75000"/>
                    </a:schemeClr>
                  </a:solidFill>
                  <a:latin typeface="標楷體" panose="03000509000000000000" pitchFamily="65" charset="-120"/>
                  <a:ea typeface="標楷體" panose="03000509000000000000" pitchFamily="65" charset="-120"/>
                </a:rPr>
                <a:t>版本檢核</a:t>
              </a:r>
            </a:p>
          </p:txBody>
        </p:sp>
      </p:grpSp>
      <p:grpSp>
        <p:nvGrpSpPr>
          <p:cNvPr id="2" name="群組 1"/>
          <p:cNvGrpSpPr/>
          <p:nvPr/>
        </p:nvGrpSpPr>
        <p:grpSpPr>
          <a:xfrm>
            <a:off x="3575051" y="188914"/>
            <a:ext cx="6780213" cy="6192837"/>
            <a:chOff x="2051050" y="188913"/>
            <a:chExt cx="6780213" cy="6192837"/>
          </a:xfrm>
        </p:grpSpPr>
        <p:sp>
          <p:nvSpPr>
            <p:cNvPr id="13337" name="矩形 13336"/>
            <p:cNvSpPr/>
            <p:nvPr/>
          </p:nvSpPr>
          <p:spPr>
            <a:xfrm>
              <a:off x="3779838" y="476250"/>
              <a:ext cx="5051425" cy="59055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42" name="Text Box 17"/>
            <p:cNvSpPr txBox="1">
              <a:spLocks noChangeArrowheads="1"/>
            </p:cNvSpPr>
            <p:nvPr/>
          </p:nvSpPr>
          <p:spPr bwMode="auto">
            <a:xfrm>
              <a:off x="4779963" y="188913"/>
              <a:ext cx="2960687" cy="461962"/>
            </a:xfrm>
            <a:prstGeom prst="rect">
              <a:avLst/>
            </a:prstGeom>
            <a:solidFill>
              <a:schemeClr val="accent6">
                <a:lumMod val="60000"/>
                <a:lumOff val="40000"/>
              </a:schemeClr>
            </a:solidFill>
            <a:ln>
              <a:noFill/>
            </a:ln>
          </p:spPr>
          <p:txBody>
            <a:bodyPr>
              <a:spAutoFit/>
            </a:bodyPr>
            <a:lstStyle/>
            <a:p>
              <a:pPr>
                <a:spcBef>
                  <a:spcPct val="50000"/>
                </a:spcBef>
                <a:defRPr/>
              </a:pPr>
              <a:r>
                <a:rPr lang="zh-TW" altLang="en-US" sz="2400" b="1" dirty="0">
                  <a:solidFill>
                    <a:srgbClr val="C00000"/>
                  </a:solidFill>
                  <a:latin typeface="微軟正黑體" panose="020B0604030504040204" pitchFamily="34" charset="-120"/>
                  <a:ea typeface="微軟正黑體" panose="020B0604030504040204" pitchFamily="34" charset="-120"/>
                </a:rPr>
                <a:t>入闈前版本檢核作業</a:t>
              </a:r>
            </a:p>
          </p:txBody>
        </p:sp>
        <p:cxnSp>
          <p:nvCxnSpPr>
            <p:cNvPr id="13339" name="直線單箭頭接點 13338"/>
            <p:cNvCxnSpPr/>
            <p:nvPr/>
          </p:nvCxnSpPr>
          <p:spPr>
            <a:xfrm flipH="1">
              <a:off x="2051050" y="5805488"/>
              <a:ext cx="1728788" cy="0"/>
            </a:xfrm>
            <a:prstGeom prst="straightConnector1">
              <a:avLst/>
            </a:prstGeom>
            <a:ln w="25400">
              <a:solidFill>
                <a:schemeClr val="tx2"/>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143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56D4FF-F1D9-4F24-ABFC-2871665A56A0}" type="slidenum">
              <a:rPr lang="zh-TW" altLang="en-US" smtClean="0"/>
              <a:pPr/>
              <a:t>4</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up)">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wipe(up)">
                                      <p:cBhvr>
                                        <p:cTn id="18"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eaLnBrk="1" hangingPunct="1"/>
            <a:r>
              <a:rPr lang="zh-TW" altLang="en-US" dirty="0"/>
              <a:t>國中教育會考何時考</a:t>
            </a:r>
          </a:p>
        </p:txBody>
      </p:sp>
      <p:graphicFrame>
        <p:nvGraphicFramePr>
          <p:cNvPr id="5" name="內容版面配置區 4">
            <a:extLst/>
          </p:cNvPr>
          <p:cNvGraphicFramePr>
            <a:graphicFrameLocks noGrp="1"/>
          </p:cNvGraphicFramePr>
          <p:nvPr>
            <p:ph idx="1"/>
            <p:extLst>
              <p:ext uri="{D42A27DB-BD31-4B8C-83A1-F6EECF244321}">
                <p14:modId xmlns:p14="http://schemas.microsoft.com/office/powerpoint/2010/main" val="3999056173"/>
              </p:ext>
            </p:extLst>
          </p:nvPr>
        </p:nvGraphicFramePr>
        <p:xfrm>
          <a:off x="1981200" y="1268414"/>
          <a:ext cx="8229600" cy="5197477"/>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111</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21</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111</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22</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30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81E7FBD2-50B3-4CFD-BCED-4B0A02DD68F7}" type="slidenum">
              <a:rPr lang="zh-TW" altLang="en-US"/>
              <a:pPr>
                <a:defRPr/>
              </a:pPr>
              <a:t>5</a:t>
            </a:fld>
            <a:endParaRPr lang="zh-TW" altLang="en-US"/>
          </a:p>
        </p:txBody>
      </p:sp>
    </p:spTree>
    <p:extLst>
      <p:ext uri="{BB962C8B-B14F-4D97-AF65-F5344CB8AC3E}">
        <p14:creationId xmlns:p14="http://schemas.microsoft.com/office/powerpoint/2010/main" val="2585674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 name="圖片 13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088" y="3365501"/>
            <a:ext cx="1719262"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圖片 1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3357564"/>
            <a:ext cx="148272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圖片 13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2814" y="3373439"/>
            <a:ext cx="15970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re 1"/>
          <p:cNvSpPr>
            <a:spLocks noGrp="1"/>
          </p:cNvSpPr>
          <p:nvPr>
            <p:ph type="title"/>
          </p:nvPr>
        </p:nvSpPr>
        <p:spPr/>
        <p:txBody>
          <a:bodyPr/>
          <a:lstStyle/>
          <a:p>
            <a:pPr eaLnBrk="1" hangingPunct="1"/>
            <a:r>
              <a:rPr lang="zh-TW" altLang="en-US" dirty="0"/>
              <a:t>測驗目的</a:t>
            </a:r>
          </a:p>
        </p:txBody>
      </p:sp>
      <p:sp>
        <p:nvSpPr>
          <p:cNvPr id="26630" name="Espace réservé du contenu 2"/>
          <p:cNvSpPr>
            <a:spLocks noGrp="1"/>
          </p:cNvSpPr>
          <p:nvPr>
            <p:ph idx="1"/>
          </p:nvPr>
        </p:nvSpPr>
        <p:spPr>
          <a:xfrm>
            <a:off x="1981200" y="1412875"/>
            <a:ext cx="8229600" cy="5256485"/>
          </a:xfrm>
        </p:spPr>
        <p:txBody>
          <a:bodyPr/>
          <a:lstStyle/>
          <a:p>
            <a:pPr algn="just" eaLnBrk="1" hangingPunct="1">
              <a:lnSpc>
                <a:spcPct val="90000"/>
              </a:lnSpc>
              <a:buFont typeface="Wingdings" panose="05000000000000000000" pitchFamily="2" charset="2"/>
              <a:buChar char="u"/>
            </a:pPr>
            <a:r>
              <a:rPr lang="zh-TW" altLang="en-US" dirty="0">
                <a:latin typeface="Times New Roman" panose="02020603050405020304" pitchFamily="18" charset="0"/>
                <a:cs typeface="Times New Roman" panose="02020603050405020304" pitchFamily="18" charset="0"/>
              </a:rPr>
              <a:t>目的：透過試題設計，區分學生學習表現</a:t>
            </a:r>
            <a:r>
              <a:rPr lang="zh-TW" altLang="zh-TW" dirty="0">
                <a:latin typeface="Times New Roman" panose="02020603050405020304" pitchFamily="18" charset="0"/>
                <a:cs typeface="Times New Roman" panose="02020603050405020304" pitchFamily="18" charset="0"/>
              </a:rPr>
              <a:t>為「</a:t>
            </a:r>
            <a:r>
              <a:rPr lang="zh-TW" altLang="en-US" dirty="0">
                <a:latin typeface="Times New Roman" panose="02020603050405020304" pitchFamily="18" charset="0"/>
                <a:cs typeface="Times New Roman" panose="02020603050405020304" pitchFamily="18" charset="0"/>
              </a:rPr>
              <a:t>精熟</a:t>
            </a: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基礎</a:t>
            </a:r>
            <a:r>
              <a:rPr lang="zh-TW" altLang="zh-TW" dirty="0">
                <a:latin typeface="Times New Roman" panose="02020603050405020304" pitchFamily="18" charset="0"/>
                <a:cs typeface="Times New Roman" panose="02020603050405020304" pitchFamily="18" charset="0"/>
              </a:rPr>
              <a:t>」及「</a:t>
            </a:r>
            <a:r>
              <a:rPr lang="zh-TW" altLang="en-US" dirty="0">
                <a:latin typeface="Times New Roman" panose="02020603050405020304" pitchFamily="18" charset="0"/>
                <a:cs typeface="Times New Roman" panose="02020603050405020304" pitchFamily="18" charset="0"/>
              </a:rPr>
              <a:t>待加強</a:t>
            </a:r>
            <a:r>
              <a:rPr lang="zh-TW" altLang="zh-TW"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等級。</a:t>
            </a:r>
            <a:endParaRPr lang="en-US" altLang="zh-TW" dirty="0">
              <a:latin typeface="Times New Roman" panose="02020603050405020304" pitchFamily="18" charset="0"/>
              <a:cs typeface="Times New Roman" panose="02020603050405020304" pitchFamily="18" charset="0"/>
            </a:endParaRPr>
          </a:p>
          <a:p>
            <a:pPr algn="just" eaLnBrk="1" hangingPunct="1">
              <a:lnSpc>
                <a:spcPct val="90000"/>
              </a:lnSpc>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p:txBody>
      </p:sp>
      <p:graphicFrame>
        <p:nvGraphicFramePr>
          <p:cNvPr id="136" name="表格 135">
            <a:extLst/>
          </p:cNvPr>
          <p:cNvGraphicFramePr>
            <a:graphicFrameLocks noGrp="1"/>
          </p:cNvGraphicFramePr>
          <p:nvPr/>
        </p:nvGraphicFramePr>
        <p:xfrm>
          <a:off x="3216275" y="2420938"/>
          <a:ext cx="6096000" cy="827088"/>
        </p:xfrm>
        <a:graphic>
          <a:graphicData uri="http://schemas.openxmlformats.org/drawingml/2006/table">
            <a:tbl>
              <a:tblPr firstRow="1" bandRow="1">
                <a:tableStyleId>{37CE84F3-28C3-443E-9E96-99CF82512B78}</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57011">
                <a:tc>
                  <a:txBody>
                    <a:bodyPr/>
                    <a:lstStyle/>
                    <a:p>
                      <a:pPr algn="ctr"/>
                      <a:r>
                        <a:rPr lang="zh-TW" altLang="en-US" sz="2400" dirty="0">
                          <a:latin typeface="標楷體" pitchFamily="65" charset="-120"/>
                          <a:ea typeface="標楷體" pitchFamily="65" charset="-120"/>
                        </a:rPr>
                        <a:t>待加強</a:t>
                      </a:r>
                      <a:endParaRPr lang="zh-TW" altLang="en-US" sz="2400" dirty="0">
                        <a:solidFill>
                          <a:schemeClr val="bg1"/>
                        </a:solidFill>
                        <a:latin typeface="標楷體" pitchFamily="65" charset="-120"/>
                        <a:ea typeface="標楷體" pitchFamily="65" charset="-120"/>
                      </a:endParaRPr>
                    </a:p>
                  </a:txBody>
                  <a:tcPr marT="45626" marB="45626"/>
                </a:tc>
                <a:tc>
                  <a:txBody>
                    <a:bodyPr/>
                    <a:lstStyle/>
                    <a:p>
                      <a:pPr algn="ctr"/>
                      <a:r>
                        <a:rPr lang="zh-TW" altLang="en-US" sz="2400" dirty="0">
                          <a:latin typeface="標楷體" pitchFamily="65" charset="-120"/>
                          <a:ea typeface="標楷體" pitchFamily="65" charset="-120"/>
                        </a:rPr>
                        <a:t>基礎</a:t>
                      </a:r>
                      <a:endParaRPr lang="zh-TW" altLang="en-US" sz="2400" dirty="0">
                        <a:solidFill>
                          <a:schemeClr val="bg1"/>
                        </a:solidFill>
                        <a:latin typeface="標楷體" pitchFamily="65" charset="-120"/>
                        <a:ea typeface="標楷體" pitchFamily="65" charset="-120"/>
                      </a:endParaRPr>
                    </a:p>
                  </a:txBody>
                  <a:tcPr marT="45626" marB="45626"/>
                </a:tc>
                <a:tc>
                  <a:txBody>
                    <a:bodyPr/>
                    <a:lstStyle/>
                    <a:p>
                      <a:pPr algn="ctr"/>
                      <a:r>
                        <a:rPr lang="zh-TW" altLang="en-US" sz="2400" dirty="0">
                          <a:latin typeface="標楷體" pitchFamily="65" charset="-120"/>
                          <a:ea typeface="標楷體" pitchFamily="65" charset="-120"/>
                        </a:rPr>
                        <a:t>精熟</a:t>
                      </a:r>
                      <a:endParaRPr lang="zh-TW" altLang="en-US" sz="2400" dirty="0">
                        <a:solidFill>
                          <a:schemeClr val="bg1"/>
                        </a:solidFill>
                        <a:latin typeface="標楷體" pitchFamily="65" charset="-120"/>
                        <a:ea typeface="標楷體" pitchFamily="65" charset="-120"/>
                      </a:endParaRPr>
                    </a:p>
                  </a:txBody>
                  <a:tcPr marT="45626" marB="45626"/>
                </a:tc>
                <a:extLst>
                  <a:ext uri="{0D108BD9-81ED-4DB2-BD59-A6C34878D82A}">
                    <a16:rowId xmlns:a16="http://schemas.microsoft.com/office/drawing/2014/main" val="10000"/>
                  </a:ext>
                </a:extLst>
              </a:tr>
              <a:tr h="370076">
                <a:tc>
                  <a:txBody>
                    <a:bodyPr/>
                    <a:lstStyle/>
                    <a:p>
                      <a:endParaRPr lang="zh-TW" altLang="en-US" sz="1800" dirty="0"/>
                    </a:p>
                  </a:txBody>
                  <a:tcPr marT="45626" marB="45626"/>
                </a:tc>
                <a:tc>
                  <a:txBody>
                    <a:bodyPr/>
                    <a:lstStyle/>
                    <a:p>
                      <a:endParaRPr lang="zh-TW" altLang="en-US" sz="1800" dirty="0"/>
                    </a:p>
                  </a:txBody>
                  <a:tcPr marT="45626" marB="45626"/>
                </a:tc>
                <a:tc>
                  <a:txBody>
                    <a:bodyPr/>
                    <a:lstStyle/>
                    <a:p>
                      <a:endParaRPr lang="zh-TW" altLang="en-US" sz="1800" dirty="0"/>
                    </a:p>
                  </a:txBody>
                  <a:tcPr marT="45626" marB="45626"/>
                </a:tc>
                <a:extLst>
                  <a:ext uri="{0D108BD9-81ED-4DB2-BD59-A6C34878D82A}">
                    <a16:rowId xmlns:a16="http://schemas.microsoft.com/office/drawing/2014/main" val="10001"/>
                  </a:ext>
                </a:extLst>
              </a:tr>
            </a:tbl>
          </a:graphicData>
        </a:graphic>
      </p:graphicFrame>
      <p:grpSp>
        <p:nvGrpSpPr>
          <p:cNvPr id="8" name="群組 7"/>
          <p:cNvGrpSpPr/>
          <p:nvPr/>
        </p:nvGrpSpPr>
        <p:grpSpPr>
          <a:xfrm>
            <a:off x="3432176" y="2781300"/>
            <a:ext cx="1662113" cy="431800"/>
            <a:chOff x="1908175" y="2781300"/>
            <a:chExt cx="1662113" cy="431800"/>
          </a:xfrm>
        </p:grpSpPr>
        <p:sp>
          <p:nvSpPr>
            <p:cNvPr id="197" name="橢圓 196">
              <a:extLst/>
            </p:cNvPr>
            <p:cNvSpPr/>
            <p:nvPr/>
          </p:nvSpPr>
          <p:spPr>
            <a:xfrm>
              <a:off x="1968500"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8" name="圓角矩形 197">
              <a:extLst/>
            </p:cNvPr>
            <p:cNvSpPr/>
            <p:nvPr/>
          </p:nvSpPr>
          <p:spPr>
            <a:xfrm>
              <a:off x="1968500"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9" name="橢圓 198">
              <a:extLst/>
            </p:cNvPr>
            <p:cNvSpPr/>
            <p:nvPr/>
          </p:nvSpPr>
          <p:spPr>
            <a:xfrm>
              <a:off x="198913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0" name="橢圓 199">
              <a:extLst/>
            </p:cNvPr>
            <p:cNvSpPr/>
            <p:nvPr/>
          </p:nvSpPr>
          <p:spPr>
            <a:xfrm>
              <a:off x="20494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1" name="橢圓 200">
              <a:extLst/>
            </p:cNvPr>
            <p:cNvSpPr/>
            <p:nvPr/>
          </p:nvSpPr>
          <p:spPr>
            <a:xfrm rot="2700000">
              <a:off x="19240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2" name="橢圓 201">
              <a:extLst/>
            </p:cNvPr>
            <p:cNvSpPr/>
            <p:nvPr/>
          </p:nvSpPr>
          <p:spPr>
            <a:xfrm rot="8100000">
              <a:off x="2092325"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3" name="橢圓 202">
              <a:extLst/>
            </p:cNvPr>
            <p:cNvSpPr/>
            <p:nvPr/>
          </p:nvSpPr>
          <p:spPr>
            <a:xfrm>
              <a:off x="2257425"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4" name="圓角矩形 203">
              <a:extLst/>
            </p:cNvPr>
            <p:cNvSpPr/>
            <p:nvPr/>
          </p:nvSpPr>
          <p:spPr>
            <a:xfrm>
              <a:off x="2257425"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5" name="橢圓 204">
              <a:extLst/>
            </p:cNvPr>
            <p:cNvSpPr/>
            <p:nvPr/>
          </p:nvSpPr>
          <p:spPr>
            <a:xfrm>
              <a:off x="227647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6" name="橢圓 205">
              <a:extLst/>
            </p:cNvPr>
            <p:cNvSpPr/>
            <p:nvPr/>
          </p:nvSpPr>
          <p:spPr>
            <a:xfrm>
              <a:off x="23368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7" name="橢圓 206">
              <a:extLst/>
            </p:cNvPr>
            <p:cNvSpPr/>
            <p:nvPr/>
          </p:nvSpPr>
          <p:spPr>
            <a:xfrm rot="2700000">
              <a:off x="2211388"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8" name="橢圓 207">
              <a:extLst/>
            </p:cNvPr>
            <p:cNvSpPr/>
            <p:nvPr/>
          </p:nvSpPr>
          <p:spPr>
            <a:xfrm rot="8100000">
              <a:off x="23796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9" name="橢圓 208">
              <a:extLst/>
            </p:cNvPr>
            <p:cNvSpPr/>
            <p:nvPr/>
          </p:nvSpPr>
          <p:spPr>
            <a:xfrm>
              <a:off x="2544763"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0" name="圓角矩形 209">
              <a:extLst/>
            </p:cNvPr>
            <p:cNvSpPr/>
            <p:nvPr/>
          </p:nvSpPr>
          <p:spPr>
            <a:xfrm>
              <a:off x="2544763"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1" name="橢圓 210">
              <a:extLst/>
            </p:cNvPr>
            <p:cNvSpPr/>
            <p:nvPr/>
          </p:nvSpPr>
          <p:spPr>
            <a:xfrm>
              <a:off x="25654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2" name="橢圓 211">
              <a:extLst/>
            </p:cNvPr>
            <p:cNvSpPr/>
            <p:nvPr/>
          </p:nvSpPr>
          <p:spPr>
            <a:xfrm>
              <a:off x="262572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3" name="橢圓 212">
              <a:extLst/>
            </p:cNvPr>
            <p:cNvSpPr/>
            <p:nvPr/>
          </p:nvSpPr>
          <p:spPr>
            <a:xfrm rot="2700000">
              <a:off x="2500313"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4" name="橢圓 213">
              <a:extLst/>
            </p:cNvPr>
            <p:cNvSpPr/>
            <p:nvPr/>
          </p:nvSpPr>
          <p:spPr>
            <a:xfrm rot="8100000">
              <a:off x="2668588" y="290988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5" name="橢圓 214">
              <a:extLst/>
            </p:cNvPr>
            <p:cNvSpPr/>
            <p:nvPr/>
          </p:nvSpPr>
          <p:spPr>
            <a:xfrm>
              <a:off x="283368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6" name="圓角矩形 215">
              <a:extLst/>
            </p:cNvPr>
            <p:cNvSpPr/>
            <p:nvPr/>
          </p:nvSpPr>
          <p:spPr>
            <a:xfrm>
              <a:off x="283368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7" name="橢圓 216">
              <a:extLst/>
            </p:cNvPr>
            <p:cNvSpPr/>
            <p:nvPr/>
          </p:nvSpPr>
          <p:spPr>
            <a:xfrm>
              <a:off x="285273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8" name="橢圓 217">
              <a:extLst/>
            </p:cNvPr>
            <p:cNvSpPr/>
            <p:nvPr/>
          </p:nvSpPr>
          <p:spPr>
            <a:xfrm>
              <a:off x="291306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9" name="橢圓 218">
              <a:extLst/>
            </p:cNvPr>
            <p:cNvSpPr/>
            <p:nvPr/>
          </p:nvSpPr>
          <p:spPr>
            <a:xfrm rot="2700000">
              <a:off x="27876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0" name="橢圓 219">
              <a:extLst/>
            </p:cNvPr>
            <p:cNvSpPr/>
            <p:nvPr/>
          </p:nvSpPr>
          <p:spPr>
            <a:xfrm rot="8100000">
              <a:off x="295592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1" name="橢圓 220">
              <a:extLst/>
            </p:cNvPr>
            <p:cNvSpPr/>
            <p:nvPr/>
          </p:nvSpPr>
          <p:spPr>
            <a:xfrm>
              <a:off x="312102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2" name="圓角矩形 221">
              <a:extLst/>
            </p:cNvPr>
            <p:cNvSpPr/>
            <p:nvPr/>
          </p:nvSpPr>
          <p:spPr>
            <a:xfrm>
              <a:off x="312102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3" name="橢圓 222">
              <a:extLst/>
            </p:cNvPr>
            <p:cNvSpPr/>
            <p:nvPr/>
          </p:nvSpPr>
          <p:spPr>
            <a:xfrm>
              <a:off x="31416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4" name="橢圓 223">
              <a:extLst/>
            </p:cNvPr>
            <p:cNvSpPr/>
            <p:nvPr/>
          </p:nvSpPr>
          <p:spPr>
            <a:xfrm>
              <a:off x="320198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5" name="橢圓 224">
              <a:extLst/>
            </p:cNvPr>
            <p:cNvSpPr/>
            <p:nvPr/>
          </p:nvSpPr>
          <p:spPr>
            <a:xfrm rot="2700000">
              <a:off x="3075781"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6" name="橢圓 225">
              <a:extLst/>
            </p:cNvPr>
            <p:cNvSpPr/>
            <p:nvPr/>
          </p:nvSpPr>
          <p:spPr>
            <a:xfrm rot="8100000">
              <a:off x="32432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7" name="橢圓 226">
              <a:extLst/>
            </p:cNvPr>
            <p:cNvSpPr/>
            <p:nvPr/>
          </p:nvSpPr>
          <p:spPr>
            <a:xfrm>
              <a:off x="3409950"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8" name="圓角矩形 227">
              <a:extLst/>
            </p:cNvPr>
            <p:cNvSpPr/>
            <p:nvPr/>
          </p:nvSpPr>
          <p:spPr>
            <a:xfrm>
              <a:off x="3409950"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9" name="橢圓 228">
              <a:extLst/>
            </p:cNvPr>
            <p:cNvSpPr/>
            <p:nvPr/>
          </p:nvSpPr>
          <p:spPr>
            <a:xfrm>
              <a:off x="34290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0" name="橢圓 229">
              <a:extLst/>
            </p:cNvPr>
            <p:cNvSpPr/>
            <p:nvPr/>
          </p:nvSpPr>
          <p:spPr>
            <a:xfrm>
              <a:off x="348932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1" name="橢圓 230">
              <a:extLst/>
            </p:cNvPr>
            <p:cNvSpPr/>
            <p:nvPr/>
          </p:nvSpPr>
          <p:spPr>
            <a:xfrm rot="2700000">
              <a:off x="3363913"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2" name="橢圓 231">
              <a:extLst/>
            </p:cNvPr>
            <p:cNvSpPr/>
            <p:nvPr/>
          </p:nvSpPr>
          <p:spPr>
            <a:xfrm rot="8100000">
              <a:off x="3532188"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grpSp>
      <p:grpSp>
        <p:nvGrpSpPr>
          <p:cNvPr id="9" name="群組 8"/>
          <p:cNvGrpSpPr/>
          <p:nvPr/>
        </p:nvGrpSpPr>
        <p:grpSpPr>
          <a:xfrm>
            <a:off x="5440363" y="2781300"/>
            <a:ext cx="1663700" cy="444500"/>
            <a:chOff x="3916363" y="2781300"/>
            <a:chExt cx="1663700" cy="444500"/>
          </a:xfrm>
        </p:grpSpPr>
        <p:sp>
          <p:nvSpPr>
            <p:cNvPr id="137" name="橢圓 136">
              <a:extLst/>
            </p:cNvPr>
            <p:cNvSpPr/>
            <p:nvPr/>
          </p:nvSpPr>
          <p:spPr>
            <a:xfrm>
              <a:off x="4267200"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38" name="圓角矩形 137">
              <a:extLst/>
            </p:cNvPr>
            <p:cNvSpPr/>
            <p:nvPr/>
          </p:nvSpPr>
          <p:spPr>
            <a:xfrm>
              <a:off x="4267200"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39" name="橢圓 138">
              <a:extLst/>
            </p:cNvPr>
            <p:cNvSpPr/>
            <p:nvPr/>
          </p:nvSpPr>
          <p:spPr>
            <a:xfrm>
              <a:off x="428783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0" name="橢圓 139">
              <a:extLst/>
            </p:cNvPr>
            <p:cNvSpPr/>
            <p:nvPr/>
          </p:nvSpPr>
          <p:spPr>
            <a:xfrm>
              <a:off x="43481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1" name="橢圓 140">
              <a:extLst/>
            </p:cNvPr>
            <p:cNvSpPr/>
            <p:nvPr/>
          </p:nvSpPr>
          <p:spPr>
            <a:xfrm rot="2700000">
              <a:off x="42227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2" name="橢圓 141">
              <a:extLst/>
            </p:cNvPr>
            <p:cNvSpPr/>
            <p:nvPr/>
          </p:nvSpPr>
          <p:spPr>
            <a:xfrm rot="8100000">
              <a:off x="4391025"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3" name="橢圓 142">
              <a:extLst/>
            </p:cNvPr>
            <p:cNvSpPr/>
            <p:nvPr/>
          </p:nvSpPr>
          <p:spPr>
            <a:xfrm>
              <a:off x="4556125"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4" name="圓角矩形 143">
              <a:extLst/>
            </p:cNvPr>
            <p:cNvSpPr/>
            <p:nvPr/>
          </p:nvSpPr>
          <p:spPr>
            <a:xfrm>
              <a:off x="4556125"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5" name="橢圓 144">
              <a:extLst/>
            </p:cNvPr>
            <p:cNvSpPr/>
            <p:nvPr/>
          </p:nvSpPr>
          <p:spPr>
            <a:xfrm>
              <a:off x="457517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6" name="橢圓 145">
              <a:extLst/>
            </p:cNvPr>
            <p:cNvSpPr/>
            <p:nvPr/>
          </p:nvSpPr>
          <p:spPr>
            <a:xfrm>
              <a:off x="46355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7" name="橢圓 146">
              <a:extLst/>
            </p:cNvPr>
            <p:cNvSpPr/>
            <p:nvPr/>
          </p:nvSpPr>
          <p:spPr>
            <a:xfrm rot="2700000">
              <a:off x="4510088"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8" name="橢圓 147">
              <a:extLst/>
            </p:cNvPr>
            <p:cNvSpPr/>
            <p:nvPr/>
          </p:nvSpPr>
          <p:spPr>
            <a:xfrm rot="8100000">
              <a:off x="46783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9" name="橢圓 148">
              <a:extLst/>
            </p:cNvPr>
            <p:cNvSpPr/>
            <p:nvPr/>
          </p:nvSpPr>
          <p:spPr>
            <a:xfrm>
              <a:off x="4843463"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0" name="圓角矩形 149">
              <a:extLst/>
            </p:cNvPr>
            <p:cNvSpPr/>
            <p:nvPr/>
          </p:nvSpPr>
          <p:spPr>
            <a:xfrm>
              <a:off x="4843463"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1" name="橢圓 150">
              <a:extLst/>
            </p:cNvPr>
            <p:cNvSpPr/>
            <p:nvPr/>
          </p:nvSpPr>
          <p:spPr>
            <a:xfrm>
              <a:off x="4864100"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2" name="橢圓 151">
              <a:extLst/>
            </p:cNvPr>
            <p:cNvSpPr/>
            <p:nvPr/>
          </p:nvSpPr>
          <p:spPr>
            <a:xfrm>
              <a:off x="492442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3" name="橢圓 152">
              <a:extLst/>
            </p:cNvPr>
            <p:cNvSpPr/>
            <p:nvPr/>
          </p:nvSpPr>
          <p:spPr>
            <a:xfrm rot="2700000">
              <a:off x="4798219" y="292020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4" name="橢圓 153">
              <a:extLst/>
            </p:cNvPr>
            <p:cNvSpPr/>
            <p:nvPr/>
          </p:nvSpPr>
          <p:spPr>
            <a:xfrm rot="8100000">
              <a:off x="4965700"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5" name="橢圓 154">
              <a:extLst/>
            </p:cNvPr>
            <p:cNvSpPr/>
            <p:nvPr/>
          </p:nvSpPr>
          <p:spPr>
            <a:xfrm>
              <a:off x="513238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6" name="圓角矩形 155">
              <a:extLst/>
            </p:cNvPr>
            <p:cNvSpPr/>
            <p:nvPr/>
          </p:nvSpPr>
          <p:spPr>
            <a:xfrm>
              <a:off x="513238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7" name="橢圓 156">
              <a:extLst/>
            </p:cNvPr>
            <p:cNvSpPr/>
            <p:nvPr/>
          </p:nvSpPr>
          <p:spPr>
            <a:xfrm>
              <a:off x="515143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8" name="橢圓 157">
              <a:extLst/>
            </p:cNvPr>
            <p:cNvSpPr/>
            <p:nvPr/>
          </p:nvSpPr>
          <p:spPr>
            <a:xfrm>
              <a:off x="521176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9" name="橢圓 158">
              <a:extLst/>
            </p:cNvPr>
            <p:cNvSpPr/>
            <p:nvPr/>
          </p:nvSpPr>
          <p:spPr>
            <a:xfrm rot="2700000">
              <a:off x="50863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0" name="橢圓 159">
              <a:extLst/>
            </p:cNvPr>
            <p:cNvSpPr/>
            <p:nvPr/>
          </p:nvSpPr>
          <p:spPr>
            <a:xfrm rot="8100000">
              <a:off x="525462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1" name="橢圓 160">
              <a:extLst/>
            </p:cNvPr>
            <p:cNvSpPr/>
            <p:nvPr/>
          </p:nvSpPr>
          <p:spPr>
            <a:xfrm>
              <a:off x="541972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2" name="圓角矩形 161">
              <a:extLst/>
            </p:cNvPr>
            <p:cNvSpPr/>
            <p:nvPr/>
          </p:nvSpPr>
          <p:spPr>
            <a:xfrm>
              <a:off x="541972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3" name="橢圓 162">
              <a:extLst/>
            </p:cNvPr>
            <p:cNvSpPr/>
            <p:nvPr/>
          </p:nvSpPr>
          <p:spPr>
            <a:xfrm>
              <a:off x="54403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4" name="橢圓 163">
              <a:extLst/>
            </p:cNvPr>
            <p:cNvSpPr/>
            <p:nvPr/>
          </p:nvSpPr>
          <p:spPr>
            <a:xfrm>
              <a:off x="54991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5" name="橢圓 164">
              <a:extLst/>
            </p:cNvPr>
            <p:cNvSpPr/>
            <p:nvPr/>
          </p:nvSpPr>
          <p:spPr>
            <a:xfrm rot="2700000">
              <a:off x="5374481"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6" name="橢圓 165">
              <a:extLst/>
            </p:cNvPr>
            <p:cNvSpPr/>
            <p:nvPr/>
          </p:nvSpPr>
          <p:spPr>
            <a:xfrm rot="8100000">
              <a:off x="55419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3" name="橢圓 232">
              <a:extLst/>
            </p:cNvPr>
            <p:cNvSpPr/>
            <p:nvPr/>
          </p:nvSpPr>
          <p:spPr>
            <a:xfrm>
              <a:off x="3978275" y="2792413"/>
              <a:ext cx="119063"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4" name="圓角矩形 233">
              <a:extLst/>
            </p:cNvPr>
            <p:cNvSpPr/>
            <p:nvPr/>
          </p:nvSpPr>
          <p:spPr>
            <a:xfrm>
              <a:off x="3978275" y="29210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5" name="橢圓 234">
              <a:extLst/>
            </p:cNvPr>
            <p:cNvSpPr/>
            <p:nvPr/>
          </p:nvSpPr>
          <p:spPr>
            <a:xfrm>
              <a:off x="3997325" y="31496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6" name="橢圓 235">
              <a:extLst/>
            </p:cNvPr>
            <p:cNvSpPr/>
            <p:nvPr/>
          </p:nvSpPr>
          <p:spPr>
            <a:xfrm>
              <a:off x="4057650" y="31496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7" name="橢圓 236">
              <a:extLst/>
            </p:cNvPr>
            <p:cNvSpPr/>
            <p:nvPr/>
          </p:nvSpPr>
          <p:spPr>
            <a:xfrm rot="2700000">
              <a:off x="3932238" y="29337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8" name="橢圓 237">
              <a:extLst/>
            </p:cNvPr>
            <p:cNvSpPr/>
            <p:nvPr/>
          </p:nvSpPr>
          <p:spPr>
            <a:xfrm rot="8100000">
              <a:off x="4100513" y="29225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grpSp>
      <p:grpSp>
        <p:nvGrpSpPr>
          <p:cNvPr id="7" name="群組 6"/>
          <p:cNvGrpSpPr/>
          <p:nvPr/>
        </p:nvGrpSpPr>
        <p:grpSpPr>
          <a:xfrm>
            <a:off x="7369175" y="2781300"/>
            <a:ext cx="1684338" cy="444500"/>
            <a:chOff x="5845175" y="2781300"/>
            <a:chExt cx="1684338" cy="444500"/>
          </a:xfrm>
        </p:grpSpPr>
        <p:sp>
          <p:nvSpPr>
            <p:cNvPr id="167" name="橢圓 166">
              <a:extLst/>
            </p:cNvPr>
            <p:cNvSpPr/>
            <p:nvPr/>
          </p:nvSpPr>
          <p:spPr>
            <a:xfrm>
              <a:off x="621823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8" name="圓角矩形 167">
              <a:extLst/>
            </p:cNvPr>
            <p:cNvSpPr/>
            <p:nvPr/>
          </p:nvSpPr>
          <p:spPr>
            <a:xfrm>
              <a:off x="621823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9" name="橢圓 168">
              <a:extLst/>
            </p:cNvPr>
            <p:cNvSpPr/>
            <p:nvPr/>
          </p:nvSpPr>
          <p:spPr>
            <a:xfrm>
              <a:off x="623728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0" name="橢圓 169">
              <a:extLst/>
            </p:cNvPr>
            <p:cNvSpPr/>
            <p:nvPr/>
          </p:nvSpPr>
          <p:spPr>
            <a:xfrm>
              <a:off x="629761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1" name="橢圓 170">
              <a:extLst/>
            </p:cNvPr>
            <p:cNvSpPr/>
            <p:nvPr/>
          </p:nvSpPr>
          <p:spPr>
            <a:xfrm rot="2700000">
              <a:off x="617220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2" name="橢圓 171">
              <a:extLst/>
            </p:cNvPr>
            <p:cNvSpPr/>
            <p:nvPr/>
          </p:nvSpPr>
          <p:spPr>
            <a:xfrm rot="8100000">
              <a:off x="634047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3" name="橢圓 172">
              <a:extLst/>
            </p:cNvPr>
            <p:cNvSpPr/>
            <p:nvPr/>
          </p:nvSpPr>
          <p:spPr>
            <a:xfrm>
              <a:off x="650557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4" name="圓角矩形 173">
              <a:extLst/>
            </p:cNvPr>
            <p:cNvSpPr/>
            <p:nvPr/>
          </p:nvSpPr>
          <p:spPr>
            <a:xfrm>
              <a:off x="650557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5" name="橢圓 174">
              <a:extLst/>
            </p:cNvPr>
            <p:cNvSpPr/>
            <p:nvPr/>
          </p:nvSpPr>
          <p:spPr>
            <a:xfrm>
              <a:off x="652621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6" name="橢圓 175">
              <a:extLst/>
            </p:cNvPr>
            <p:cNvSpPr/>
            <p:nvPr/>
          </p:nvSpPr>
          <p:spPr>
            <a:xfrm>
              <a:off x="658495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7" name="橢圓 176">
              <a:extLst/>
            </p:cNvPr>
            <p:cNvSpPr/>
            <p:nvPr/>
          </p:nvSpPr>
          <p:spPr>
            <a:xfrm rot="2700000">
              <a:off x="6460331"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8" name="橢圓 177">
              <a:extLst/>
            </p:cNvPr>
            <p:cNvSpPr/>
            <p:nvPr/>
          </p:nvSpPr>
          <p:spPr>
            <a:xfrm rot="8100000">
              <a:off x="662781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9" name="橢圓 178">
              <a:extLst/>
            </p:cNvPr>
            <p:cNvSpPr/>
            <p:nvPr/>
          </p:nvSpPr>
          <p:spPr>
            <a:xfrm>
              <a:off x="6794500"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0" name="圓角矩形 179">
              <a:extLst/>
            </p:cNvPr>
            <p:cNvSpPr/>
            <p:nvPr/>
          </p:nvSpPr>
          <p:spPr>
            <a:xfrm>
              <a:off x="6794500"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1" name="橢圓 180">
              <a:extLst/>
            </p:cNvPr>
            <p:cNvSpPr/>
            <p:nvPr/>
          </p:nvSpPr>
          <p:spPr>
            <a:xfrm>
              <a:off x="681355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2" name="橢圓 181">
              <a:extLst/>
            </p:cNvPr>
            <p:cNvSpPr/>
            <p:nvPr/>
          </p:nvSpPr>
          <p:spPr>
            <a:xfrm>
              <a:off x="687387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3" name="橢圓 182">
              <a:extLst/>
            </p:cNvPr>
            <p:cNvSpPr/>
            <p:nvPr/>
          </p:nvSpPr>
          <p:spPr>
            <a:xfrm rot="2700000">
              <a:off x="6748463"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4" name="橢圓 183">
              <a:extLst/>
            </p:cNvPr>
            <p:cNvSpPr/>
            <p:nvPr/>
          </p:nvSpPr>
          <p:spPr>
            <a:xfrm rot="8100000">
              <a:off x="6916738" y="290988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5" name="橢圓 184">
              <a:extLst/>
            </p:cNvPr>
            <p:cNvSpPr/>
            <p:nvPr/>
          </p:nvSpPr>
          <p:spPr>
            <a:xfrm>
              <a:off x="708183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6" name="圓角矩形 185">
              <a:extLst/>
            </p:cNvPr>
            <p:cNvSpPr/>
            <p:nvPr/>
          </p:nvSpPr>
          <p:spPr>
            <a:xfrm>
              <a:off x="708183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7" name="橢圓 186">
              <a:extLst/>
            </p:cNvPr>
            <p:cNvSpPr/>
            <p:nvPr/>
          </p:nvSpPr>
          <p:spPr>
            <a:xfrm>
              <a:off x="710247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8" name="橢圓 187">
              <a:extLst/>
            </p:cNvPr>
            <p:cNvSpPr/>
            <p:nvPr/>
          </p:nvSpPr>
          <p:spPr>
            <a:xfrm>
              <a:off x="716121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9" name="橢圓 188">
              <a:extLst/>
            </p:cNvPr>
            <p:cNvSpPr/>
            <p:nvPr/>
          </p:nvSpPr>
          <p:spPr>
            <a:xfrm rot="2700000">
              <a:off x="7036594" y="292020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0" name="橢圓 189">
              <a:extLst/>
            </p:cNvPr>
            <p:cNvSpPr/>
            <p:nvPr/>
          </p:nvSpPr>
          <p:spPr>
            <a:xfrm rot="8100000">
              <a:off x="720407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1" name="橢圓 190">
              <a:extLst/>
            </p:cNvPr>
            <p:cNvSpPr/>
            <p:nvPr/>
          </p:nvSpPr>
          <p:spPr>
            <a:xfrm>
              <a:off x="736917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2" name="圓角矩形 191">
              <a:extLst/>
            </p:cNvPr>
            <p:cNvSpPr/>
            <p:nvPr/>
          </p:nvSpPr>
          <p:spPr>
            <a:xfrm>
              <a:off x="736917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3" name="橢圓 192">
              <a:extLst/>
            </p:cNvPr>
            <p:cNvSpPr/>
            <p:nvPr/>
          </p:nvSpPr>
          <p:spPr>
            <a:xfrm>
              <a:off x="738981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4" name="橢圓 193">
              <a:extLst/>
            </p:cNvPr>
            <p:cNvSpPr/>
            <p:nvPr/>
          </p:nvSpPr>
          <p:spPr>
            <a:xfrm>
              <a:off x="745013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5" name="橢圓 194">
              <a:extLst/>
            </p:cNvPr>
            <p:cNvSpPr/>
            <p:nvPr/>
          </p:nvSpPr>
          <p:spPr>
            <a:xfrm rot="2700000">
              <a:off x="7324725"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6" name="橢圓 195">
              <a:extLst/>
            </p:cNvPr>
            <p:cNvSpPr/>
            <p:nvPr/>
          </p:nvSpPr>
          <p:spPr>
            <a:xfrm rot="8100000">
              <a:off x="7493000"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9" name="橢圓 238">
              <a:extLst/>
            </p:cNvPr>
            <p:cNvSpPr/>
            <p:nvPr/>
          </p:nvSpPr>
          <p:spPr>
            <a:xfrm>
              <a:off x="5907088" y="2792413"/>
              <a:ext cx="119062"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0" name="圓角矩形 239">
              <a:extLst/>
            </p:cNvPr>
            <p:cNvSpPr/>
            <p:nvPr/>
          </p:nvSpPr>
          <p:spPr>
            <a:xfrm>
              <a:off x="5907088" y="29210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1" name="橢圓 240">
              <a:extLst/>
            </p:cNvPr>
            <p:cNvSpPr/>
            <p:nvPr/>
          </p:nvSpPr>
          <p:spPr>
            <a:xfrm>
              <a:off x="5926138" y="31496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2" name="橢圓 241">
              <a:extLst/>
            </p:cNvPr>
            <p:cNvSpPr/>
            <p:nvPr/>
          </p:nvSpPr>
          <p:spPr>
            <a:xfrm>
              <a:off x="5986463" y="31496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3" name="橢圓 242">
              <a:extLst/>
            </p:cNvPr>
            <p:cNvSpPr/>
            <p:nvPr/>
          </p:nvSpPr>
          <p:spPr>
            <a:xfrm rot="2700000">
              <a:off x="5861050" y="29337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4" name="橢圓 243">
              <a:extLst/>
            </p:cNvPr>
            <p:cNvSpPr/>
            <p:nvPr/>
          </p:nvSpPr>
          <p:spPr>
            <a:xfrm rot="8100000">
              <a:off x="6029325" y="29225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grpSp>
      <p:sp>
        <p:nvSpPr>
          <p:cNvPr id="245" name="Espace réservé du contenu 2"/>
          <p:cNvSpPr txBox="1">
            <a:spLocks/>
          </p:cNvSpPr>
          <p:nvPr/>
        </p:nvSpPr>
        <p:spPr bwMode="auto">
          <a:xfrm>
            <a:off x="3756794" y="5661249"/>
            <a:ext cx="6443662" cy="71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indent="0" algn="just" eaLnBrk="1" hangingPunct="1">
              <a:lnSpc>
                <a:spcPct val="90000"/>
              </a:lnSpc>
              <a:buNone/>
            </a:pPr>
            <a:r>
              <a:rPr lang="zh-TW" altLang="en-US" sz="2800" dirty="0">
                <a:latin typeface="標楷體" panose="03000509000000000000" pitchFamily="65" charset="-120"/>
                <a:ea typeface="標楷體" panose="03000509000000000000" pitchFamily="65" charset="-120"/>
              </a:rPr>
              <a:t>難度「難易適中」，各科平均通過率為五成至六成。</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英聽為七成至七成五。</a:t>
            </a:r>
            <a:r>
              <a:rPr lang="en-US" altLang="zh-TW" sz="2800" dirty="0">
                <a:latin typeface="標楷體" panose="03000509000000000000" pitchFamily="65" charset="-120"/>
                <a:ea typeface="標楷體" panose="03000509000000000000" pitchFamily="65" charset="-120"/>
              </a:rPr>
              <a:t>)</a:t>
            </a:r>
          </a:p>
        </p:txBody>
      </p:sp>
      <p:sp>
        <p:nvSpPr>
          <p:cNvPr id="246" name="文字方塊 245"/>
          <p:cNvSpPr txBox="1">
            <a:spLocks noChangeArrowheads="1"/>
          </p:cNvSpPr>
          <p:nvPr/>
        </p:nvSpPr>
        <p:spPr bwMode="auto">
          <a:xfrm>
            <a:off x="3503614" y="5075238"/>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1800" b="1">
                <a:solidFill>
                  <a:srgbClr val="FF0000"/>
                </a:solidFill>
                <a:latin typeface="標楷體" panose="03000509000000000000" pitchFamily="65" charset="-120"/>
                <a:ea typeface="標楷體" panose="03000509000000000000" pitchFamily="65" charset="-120"/>
              </a:rPr>
              <a:t>試題難度：易</a:t>
            </a:r>
          </a:p>
        </p:txBody>
      </p:sp>
      <p:sp>
        <p:nvSpPr>
          <p:cNvPr id="247" name="文字方塊 246"/>
          <p:cNvSpPr txBox="1">
            <a:spLocks noChangeArrowheads="1"/>
          </p:cNvSpPr>
          <p:nvPr/>
        </p:nvSpPr>
        <p:spPr bwMode="auto">
          <a:xfrm>
            <a:off x="5448301" y="5084763"/>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1800" b="1">
                <a:solidFill>
                  <a:srgbClr val="FF0000"/>
                </a:solidFill>
                <a:latin typeface="標楷體" panose="03000509000000000000" pitchFamily="65" charset="-120"/>
                <a:ea typeface="標楷體" panose="03000509000000000000" pitchFamily="65" charset="-120"/>
              </a:rPr>
              <a:t>試題難度：中</a:t>
            </a:r>
          </a:p>
        </p:txBody>
      </p:sp>
      <p:sp>
        <p:nvSpPr>
          <p:cNvPr id="248" name="文字方塊 247"/>
          <p:cNvSpPr txBox="1">
            <a:spLocks noChangeArrowheads="1"/>
          </p:cNvSpPr>
          <p:nvPr/>
        </p:nvSpPr>
        <p:spPr bwMode="auto">
          <a:xfrm>
            <a:off x="7464426" y="5084763"/>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1800" b="1">
                <a:solidFill>
                  <a:srgbClr val="FF0000"/>
                </a:solidFill>
                <a:latin typeface="標楷體" panose="03000509000000000000" pitchFamily="65" charset="-120"/>
                <a:ea typeface="標楷體" panose="03000509000000000000" pitchFamily="65" charset="-120"/>
              </a:rPr>
              <a:t>試題難度：難</a:t>
            </a:r>
          </a:p>
        </p:txBody>
      </p:sp>
      <p:sp>
        <p:nvSpPr>
          <p:cNvPr id="2675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0C79B7-F528-4BE2-B940-E200130DF0B5}" type="slidenum">
              <a:rPr lang="zh-TW" altLang="en-US" smtClean="0"/>
              <a:pPr/>
              <a:t>6</a:t>
            </a:fld>
            <a:endParaRPr lang="zh-TW" altLang="en-US"/>
          </a:p>
        </p:txBody>
      </p:sp>
      <p:pic>
        <p:nvPicPr>
          <p:cNvPr id="5" name="圖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2907" y="5465238"/>
            <a:ext cx="758519" cy="8469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linds(horizontal)">
                                      <p:cBhvr>
                                        <p:cTn id="7" dur="500"/>
                                        <p:tgtEl>
                                          <p:spTgt spid="1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blinds(horizontal)">
                                      <p:cBhvr>
                                        <p:cTn id="12" dur="500"/>
                                        <p:tgtEl>
                                          <p:spTgt spid="13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6"/>
                                        </p:tgtEl>
                                        <p:attrNameLst>
                                          <p:attrName>style.visibility</p:attrName>
                                        </p:attrNameLst>
                                      </p:cBhvr>
                                      <p:to>
                                        <p:strVal val="visible"/>
                                      </p:to>
                                    </p:set>
                                    <p:animEffect transition="in" filter="blinds(horizontal)">
                                      <p:cBhvr>
                                        <p:cTn id="15" dur="500"/>
                                        <p:tgtEl>
                                          <p:spTgt spid="2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blinds(horizontal)">
                                      <p:cBhvr>
                                        <p:cTn id="20" dur="500"/>
                                        <p:tgtEl>
                                          <p:spTgt spid="13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47"/>
                                        </p:tgtEl>
                                        <p:attrNameLst>
                                          <p:attrName>style.visibility</p:attrName>
                                        </p:attrNameLst>
                                      </p:cBhvr>
                                      <p:to>
                                        <p:strVal val="visible"/>
                                      </p:to>
                                    </p:set>
                                    <p:animEffect transition="in" filter="blinds(horizontal)">
                                      <p:cBhvr>
                                        <p:cTn id="23" dur="500"/>
                                        <p:tgtEl>
                                          <p:spTgt spid="2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blinds(horizontal)">
                                      <p:cBhvr>
                                        <p:cTn id="28" dur="500"/>
                                        <p:tgtEl>
                                          <p:spTgt spid="1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blinds(horizontal)">
                                      <p:cBhvr>
                                        <p:cTn id="31" dur="500"/>
                                        <p:tgtEl>
                                          <p:spTgt spid="24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500"/>
                                        <p:tgtEl>
                                          <p:spTgt spid="5"/>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245"/>
                                        </p:tgtEl>
                                        <p:attrNameLst>
                                          <p:attrName>style.visibility</p:attrName>
                                        </p:attrNameLst>
                                      </p:cBhvr>
                                      <p:to>
                                        <p:strVal val="visible"/>
                                      </p:to>
                                    </p:set>
                                    <p:animEffect transition="in" filter="blinds(horizontal)">
                                      <p:cBhvr>
                                        <p:cTn id="40" dur="500"/>
                                        <p:tgtEl>
                                          <p:spTgt spid="24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246" grpId="0"/>
      <p:bldP spid="247" grpId="0"/>
      <p:bldP spid="24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pPr eaLnBrk="1" hangingPunct="1"/>
            <a:r>
              <a:rPr lang="zh-TW" altLang="en-US"/>
              <a:t>國中教育會考怎麼考</a:t>
            </a:r>
          </a:p>
        </p:txBody>
      </p:sp>
      <p:graphicFrame>
        <p:nvGraphicFramePr>
          <p:cNvPr id="4" name="內容版面配置區 3">
            <a:extLst/>
          </p:cNvPr>
          <p:cNvGraphicFramePr>
            <a:graphicFrameLocks noGrp="1"/>
          </p:cNvGraphicFramePr>
          <p:nvPr>
            <p:ph idx="1"/>
            <p:extLst>
              <p:ext uri="{D42A27DB-BD31-4B8C-83A1-F6EECF244321}">
                <p14:modId xmlns:p14="http://schemas.microsoft.com/office/powerpoint/2010/main" val="4176792489"/>
              </p:ext>
            </p:extLst>
          </p:nvPr>
        </p:nvGraphicFramePr>
        <p:xfrm>
          <a:off x="2279650" y="1341439"/>
          <a:ext cx="7704138" cy="5040311"/>
        </p:xfrm>
        <a:graphic>
          <a:graphicData uri="http://schemas.openxmlformats.org/drawingml/2006/table">
            <a:tbl>
              <a:tblPr/>
              <a:tblGrid>
                <a:gridCol w="1703021">
                  <a:extLst>
                    <a:ext uri="{9D8B030D-6E8A-4147-A177-3AD203B41FA5}">
                      <a16:colId xmlns:a16="http://schemas.microsoft.com/office/drawing/2014/main" val="20000"/>
                    </a:ext>
                  </a:extLst>
                </a:gridCol>
                <a:gridCol w="2189597">
                  <a:extLst>
                    <a:ext uri="{9D8B030D-6E8A-4147-A177-3AD203B41FA5}">
                      <a16:colId xmlns:a16="http://schemas.microsoft.com/office/drawing/2014/main" val="20001"/>
                    </a:ext>
                  </a:extLst>
                </a:gridCol>
                <a:gridCol w="2027405">
                  <a:extLst>
                    <a:ext uri="{9D8B030D-6E8A-4147-A177-3AD203B41FA5}">
                      <a16:colId xmlns:a16="http://schemas.microsoft.com/office/drawing/2014/main" val="20002"/>
                    </a:ext>
                  </a:extLst>
                </a:gridCol>
                <a:gridCol w="1784115">
                  <a:extLst>
                    <a:ext uri="{9D8B030D-6E8A-4147-A177-3AD203B41FA5}">
                      <a16:colId xmlns:a16="http://schemas.microsoft.com/office/drawing/2014/main" val="20003"/>
                    </a:ext>
                  </a:extLst>
                </a:gridCol>
              </a:tblGrid>
              <a:tr h="628383">
                <a:tc>
                  <a:txBody>
                    <a:bodyPr/>
                    <a:lstStyle/>
                    <a:p>
                      <a:pPr algn="ctr">
                        <a:spcAft>
                          <a:spcPts val="0"/>
                        </a:spcAft>
                      </a:pPr>
                      <a:r>
                        <a:rPr lang="zh-TW" sz="2400" b="1" kern="0" dirty="0">
                          <a:solidFill>
                            <a:schemeClr val="bg1"/>
                          </a:solidFill>
                          <a:effectLst>
                            <a:outerShdw blurRad="38100" dist="38100" dir="2700000" algn="tl">
                              <a:srgbClr val="000000">
                                <a:alpha val="43137"/>
                              </a:srgbClr>
                            </a:outerShdw>
                          </a:effectLst>
                          <a:latin typeface="Times New Roman"/>
                          <a:ea typeface="標楷體"/>
                          <a:cs typeface="Times New Roman"/>
                        </a:rPr>
                        <a:t>考試科目</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algn="ctr">
                        <a:spcAft>
                          <a:spcPts val="0"/>
                        </a:spcAft>
                      </a:pPr>
                      <a:r>
                        <a:rPr lang="zh-TW" sz="2400" b="1" kern="0" dirty="0">
                          <a:solidFill>
                            <a:schemeClr val="bg1"/>
                          </a:solidFill>
                          <a:effectLst>
                            <a:outerShdw blurRad="38100" dist="38100" dir="2700000" algn="tl">
                              <a:srgbClr val="000000">
                                <a:alpha val="43137"/>
                              </a:srgbClr>
                            </a:outerShdw>
                          </a:effectLst>
                          <a:latin typeface="Times New Roman"/>
                          <a:ea typeface="標楷體"/>
                          <a:cs typeface="Times New Roman"/>
                        </a:rPr>
                        <a:t>題型</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algn="ctr">
                        <a:spcAft>
                          <a:spcPts val="0"/>
                        </a:spcAft>
                      </a:pPr>
                      <a:r>
                        <a:rPr lang="zh-TW" sz="2400" b="1" kern="0" dirty="0">
                          <a:solidFill>
                            <a:schemeClr val="bg1"/>
                          </a:solidFill>
                          <a:effectLst>
                            <a:outerShdw blurRad="38100" dist="38100" dir="2700000" algn="tl">
                              <a:srgbClr val="000000">
                                <a:alpha val="43137"/>
                              </a:srgbClr>
                            </a:outerShdw>
                          </a:effectLst>
                          <a:latin typeface="Times New Roman"/>
                          <a:ea typeface="標楷體"/>
                          <a:cs typeface="Times New Roman"/>
                        </a:rPr>
                        <a:t>題數</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algn="ctr">
                        <a:spcAft>
                          <a:spcPts val="0"/>
                        </a:spcAft>
                      </a:pPr>
                      <a:r>
                        <a:rPr lang="zh-TW" sz="2400" b="1" kern="0" dirty="0">
                          <a:solidFill>
                            <a:schemeClr val="bg1"/>
                          </a:solidFill>
                          <a:effectLst>
                            <a:outerShdw blurRad="38100" dist="38100" dir="2700000" algn="tl">
                              <a:srgbClr val="000000">
                                <a:alpha val="43137"/>
                              </a:srgbClr>
                            </a:outerShdw>
                          </a:effectLst>
                          <a:latin typeface="Times New Roman"/>
                          <a:ea typeface="標楷體"/>
                          <a:cs typeface="Times New Roman"/>
                        </a:rPr>
                        <a:t>考試時間</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extLst>
                  <a:ext uri="{0D108BD9-81ED-4DB2-BD59-A6C34878D82A}">
                    <a16:rowId xmlns:a16="http://schemas.microsoft.com/office/drawing/2014/main" val="10000"/>
                  </a:ext>
                </a:extLst>
              </a:tr>
              <a:tr h="551491">
                <a:tc>
                  <a:txBody>
                    <a:body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altLang="zh-TW" sz="2400" kern="0" dirty="0">
                          <a:solidFill>
                            <a:srgbClr val="000000"/>
                          </a:solidFill>
                          <a:latin typeface="Times New Roman"/>
                          <a:ea typeface="標楷體"/>
                          <a:cs typeface="Times New Roman"/>
                        </a:rPr>
                        <a:t>38</a:t>
                      </a:r>
                      <a:r>
                        <a:rPr lang="zh-TW" alt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46</a:t>
                      </a:r>
                      <a:r>
                        <a:rPr lang="zh-TW" altLang="zh-TW" sz="2400" kern="0" dirty="0">
                          <a:solidFill>
                            <a:srgbClr val="000000"/>
                          </a:solidFill>
                          <a:latin typeface="Times New Roman"/>
                          <a:ea typeface="標楷體"/>
                          <a:cs typeface="Times New Roman"/>
                        </a:rPr>
                        <a:t>題</a:t>
                      </a:r>
                      <a:endParaRPr lang="zh-TW" altLang="zh-TW" sz="2400" kern="100" dirty="0">
                        <a:latin typeface="+mn-lt"/>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551491">
                <a:tc rowSpan="2">
                  <a:txBody>
                    <a:body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551491">
                <a:tc vMerge="1">
                  <a:txBody>
                    <a:bodyPr/>
                    <a:lstStyle/>
                    <a:p>
                      <a:endParaRPr lang="zh-TW" altLang="en-US"/>
                    </a:p>
                  </a:txBody>
                  <a:tcPr/>
                </a:tc>
                <a:tc>
                  <a:txBody>
                    <a:body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551491">
                <a:tc rowSpan="2">
                  <a:txBody>
                    <a:body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2</a:t>
                      </a:r>
                      <a:r>
                        <a:rPr lang="en-US" altLang="zh-TW" sz="2400" kern="0" dirty="0">
                          <a:solidFill>
                            <a:srgbClr val="000000"/>
                          </a:solidFill>
                          <a:latin typeface="Times New Roman"/>
                          <a:ea typeface="標楷體"/>
                          <a:cs typeface="Times New Roman"/>
                        </a:rPr>
                        <a:t>3</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28</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2">
                  <a:txBody>
                    <a:body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551491">
                <a:tc vMerge="1">
                  <a:txBody>
                    <a:bodyPr/>
                    <a:lstStyle/>
                    <a:p>
                      <a:endParaRPr lang="zh-TW" altLang="en-US"/>
                    </a:p>
                  </a:txBody>
                  <a:tcPr/>
                </a:tc>
                <a:tc>
                  <a:txBody>
                    <a:body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5"/>
                  </a:ext>
                </a:extLst>
              </a:tr>
              <a:tr h="551491">
                <a:tc>
                  <a:txBody>
                    <a:body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altLang="zh-TW" sz="2400" kern="0" dirty="0">
                          <a:solidFill>
                            <a:srgbClr val="000000"/>
                          </a:solidFill>
                          <a:latin typeface="Times New Roman"/>
                          <a:ea typeface="標楷體"/>
                          <a:cs typeface="Times New Roman"/>
                        </a:rPr>
                        <a:t>50</a:t>
                      </a:r>
                      <a:r>
                        <a:rPr lang="zh-TW" alt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60</a:t>
                      </a:r>
                      <a:r>
                        <a:rPr lang="zh-TW" altLang="zh-TW" sz="2400" kern="0" dirty="0">
                          <a:solidFill>
                            <a:srgbClr val="000000"/>
                          </a:solidFill>
                          <a:latin typeface="Times New Roman"/>
                          <a:ea typeface="標楷體"/>
                          <a:cs typeface="Times New Roman"/>
                        </a:rPr>
                        <a:t>題</a:t>
                      </a:r>
                      <a:endParaRPr lang="zh-TW" altLang="zh-TW" sz="2400" kern="100" dirty="0">
                        <a:latin typeface="+mn-lt"/>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551491">
                <a:tc>
                  <a:txBody>
                    <a:body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altLang="zh-TW"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55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551491">
                <a:tc>
                  <a:txBody>
                    <a:body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4EB0F1-55DA-477F-8B6C-FC37346FF250}" type="slidenum">
              <a:rPr lang="zh-TW" altLang="en-US" smtClean="0"/>
              <a:pPr/>
              <a:t>7</a:t>
            </a:fld>
            <a:endParaRPr lang="zh-TW"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標題 1"/>
          <p:cNvSpPr>
            <a:spLocks noGrp="1"/>
          </p:cNvSpPr>
          <p:nvPr>
            <p:ph type="title"/>
          </p:nvPr>
        </p:nvSpPr>
        <p:spPr>
          <a:xfrm>
            <a:off x="1981200" y="274638"/>
            <a:ext cx="8229600" cy="778098"/>
          </a:xfrm>
        </p:spPr>
        <p:txBody>
          <a:bodyPr/>
          <a:lstStyle/>
          <a:p>
            <a:r>
              <a:rPr lang="zh-TW" altLang="en-US" dirty="0"/>
              <a:t>試題研發方向與特色</a:t>
            </a:r>
          </a:p>
        </p:txBody>
      </p:sp>
      <p:sp>
        <p:nvSpPr>
          <p:cNvPr id="13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38BC4A-62F5-4640-8EE1-B46BC78534AE}" type="slidenum">
              <a:rPr lang="zh-TW" altLang="en-US" smtClean="0"/>
              <a:pPr/>
              <a:t>8</a:t>
            </a:fld>
            <a:endParaRPr lang="zh-TW" altLang="en-US"/>
          </a:p>
        </p:txBody>
      </p:sp>
      <p:sp>
        <p:nvSpPr>
          <p:cNvPr id="4" name="矩形 3"/>
          <p:cNvSpPr/>
          <p:nvPr/>
        </p:nvSpPr>
        <p:spPr>
          <a:xfrm>
            <a:off x="839416" y="1196752"/>
            <a:ext cx="2032506" cy="504056"/>
          </a:xfrm>
          <a:prstGeom prst="rect">
            <a:avLst/>
          </a:prstGeom>
          <a:solidFill>
            <a:schemeClr val="accent6">
              <a:lumMod val="5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素材內容多元</a:t>
            </a:r>
            <a:endParaRPr lang="zh-TW" altLang="en-US" spc="-150" dirty="0">
              <a:solidFill>
                <a:schemeClr val="bg1"/>
              </a:solidFill>
              <a:effectLst>
                <a:outerShdw blurRad="38100" dist="38100" dir="2700000" algn="tl">
                  <a:srgbClr val="000000">
                    <a:alpha val="43137"/>
                  </a:srgbClr>
                </a:outerShdw>
              </a:effectLst>
            </a:endParaRPr>
          </a:p>
        </p:txBody>
      </p:sp>
      <p:sp>
        <p:nvSpPr>
          <p:cNvPr id="8" name="矩形 7"/>
          <p:cNvSpPr/>
          <p:nvPr/>
        </p:nvSpPr>
        <p:spPr>
          <a:xfrm>
            <a:off x="839416" y="1933420"/>
            <a:ext cx="2032506" cy="504056"/>
          </a:xfrm>
          <a:prstGeom prst="rect">
            <a:avLst/>
          </a:prstGeom>
          <a:solidFill>
            <a:schemeClr val="accent6">
              <a:lumMod val="5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文本形式多元</a:t>
            </a:r>
            <a:endParaRPr lang="zh-TW" altLang="en-US" spc="-150" dirty="0">
              <a:solidFill>
                <a:schemeClr val="bg1"/>
              </a:solidFill>
              <a:effectLst>
                <a:outerShdw blurRad="38100" dist="38100" dir="2700000" algn="tl">
                  <a:srgbClr val="000000">
                    <a:alpha val="43137"/>
                  </a:srgbClr>
                </a:outerShdw>
              </a:effectLst>
            </a:endParaRPr>
          </a:p>
        </p:txBody>
      </p:sp>
      <p:sp>
        <p:nvSpPr>
          <p:cNvPr id="9" name="矩形 8"/>
          <p:cNvSpPr/>
          <p:nvPr/>
        </p:nvSpPr>
        <p:spPr>
          <a:xfrm>
            <a:off x="2923198" y="1196752"/>
            <a:ext cx="8285370"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5725">
              <a:spcBef>
                <a:spcPts val="600"/>
              </a:spcBef>
            </a:pPr>
            <a:r>
              <a:rPr kumimoji="0" lang="zh-TW" altLang="en-US" sz="2400" dirty="0">
                <a:solidFill>
                  <a:srgbClr val="00487E"/>
                </a:solidFill>
                <a:latin typeface="標楷體" panose="03000509000000000000" pitchFamily="65" charset="-120"/>
                <a:ea typeface="標楷體" panose="03000509000000000000" pitchFamily="65" charset="-120"/>
              </a:rPr>
              <a:t>適度選用生活化、跨領域或課綱所列議題之相關素材。</a:t>
            </a:r>
            <a:endParaRPr kumimoji="0" lang="en-US" altLang="zh-TW" sz="2400" dirty="0">
              <a:solidFill>
                <a:srgbClr val="00487E"/>
              </a:solidFill>
              <a:latin typeface="標楷體" panose="03000509000000000000" pitchFamily="65" charset="-120"/>
              <a:ea typeface="標楷體" panose="03000509000000000000" pitchFamily="65" charset="-120"/>
            </a:endParaRPr>
          </a:p>
        </p:txBody>
      </p:sp>
      <p:sp>
        <p:nvSpPr>
          <p:cNvPr id="10" name="矩形 9"/>
          <p:cNvSpPr/>
          <p:nvPr/>
        </p:nvSpPr>
        <p:spPr>
          <a:xfrm>
            <a:off x="2923197" y="1933420"/>
            <a:ext cx="8295744"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indent="85725">
              <a:spcBef>
                <a:spcPts val="600"/>
              </a:spcBef>
              <a:spcAft>
                <a:spcPts val="0"/>
              </a:spcAft>
            </a:pPr>
            <a:r>
              <a:rPr kumimoji="0" lang="zh-TW" altLang="en-US" sz="2400" dirty="0">
                <a:solidFill>
                  <a:srgbClr val="00487E"/>
                </a:solidFill>
                <a:latin typeface="標楷體" panose="03000509000000000000" pitchFamily="65" charset="-120"/>
                <a:ea typeface="標楷體" panose="03000509000000000000" pitchFamily="65" charset="-120"/>
              </a:rPr>
              <a:t>文字訊息為主，統計表格、圖像資訊為輔。</a:t>
            </a:r>
          </a:p>
        </p:txBody>
      </p:sp>
      <p:sp>
        <p:nvSpPr>
          <p:cNvPr id="11" name="矩形 10"/>
          <p:cNvSpPr/>
          <p:nvPr/>
        </p:nvSpPr>
        <p:spPr>
          <a:xfrm>
            <a:off x="2921484" y="3272648"/>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統整應用能力</a:t>
            </a:r>
          </a:p>
        </p:txBody>
      </p:sp>
      <p:sp>
        <p:nvSpPr>
          <p:cNvPr id="12" name="矩形 11"/>
          <p:cNvSpPr/>
          <p:nvPr/>
        </p:nvSpPr>
        <p:spPr>
          <a:xfrm>
            <a:off x="2920566" y="3831620"/>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科學探究能力</a:t>
            </a:r>
          </a:p>
        </p:txBody>
      </p:sp>
      <p:sp>
        <p:nvSpPr>
          <p:cNvPr id="13" name="矩形 12"/>
          <p:cNvSpPr/>
          <p:nvPr/>
        </p:nvSpPr>
        <p:spPr>
          <a:xfrm>
            <a:off x="4871864" y="3272648"/>
            <a:ext cx="6336704"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5725">
              <a:spcBef>
                <a:spcPts val="600"/>
              </a:spcBef>
            </a:pPr>
            <a:r>
              <a:rPr kumimoji="0" lang="zh-TW" altLang="en-US" sz="2400" spc="-170" dirty="0">
                <a:solidFill>
                  <a:srgbClr val="00487E"/>
                </a:solidFill>
                <a:latin typeface="標楷體" panose="03000509000000000000" pitchFamily="65" charset="-120"/>
                <a:ea typeface="標楷體" panose="03000509000000000000" pitchFamily="65" charset="-120"/>
              </a:rPr>
              <a:t>引導學生重視跨章節、跨科別、跨領域的學習。</a:t>
            </a:r>
            <a:endParaRPr kumimoji="0" lang="en-US" altLang="zh-TW" sz="2400" spc="-170" dirty="0">
              <a:solidFill>
                <a:srgbClr val="00487E"/>
              </a:solidFill>
              <a:latin typeface="標楷體" panose="03000509000000000000" pitchFamily="65" charset="-120"/>
              <a:ea typeface="標楷體" panose="03000509000000000000" pitchFamily="65" charset="-120"/>
            </a:endParaRPr>
          </a:p>
        </p:txBody>
      </p:sp>
      <p:sp>
        <p:nvSpPr>
          <p:cNvPr id="14" name="矩形 13"/>
          <p:cNvSpPr/>
          <p:nvPr/>
        </p:nvSpPr>
        <p:spPr>
          <a:xfrm>
            <a:off x="4870506" y="3831620"/>
            <a:ext cx="6336704"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indent="85725">
              <a:spcBef>
                <a:spcPts val="600"/>
              </a:spcBef>
              <a:spcAft>
                <a:spcPts val="0"/>
              </a:spcAft>
            </a:pPr>
            <a:r>
              <a:rPr kumimoji="0" lang="zh-TW" altLang="en-US" sz="2400" spc="-170" dirty="0">
                <a:solidFill>
                  <a:srgbClr val="00487E"/>
                </a:solidFill>
                <a:latin typeface="標楷體" panose="03000509000000000000" pitchFamily="65" charset="-120"/>
                <a:ea typeface="標楷體" panose="03000509000000000000" pitchFamily="65" charset="-120"/>
              </a:rPr>
              <a:t>引導學生重視學習過程中的觀察與實驗。</a:t>
            </a:r>
          </a:p>
        </p:txBody>
      </p:sp>
      <p:sp>
        <p:nvSpPr>
          <p:cNvPr id="15" name="矩形 14"/>
          <p:cNvSpPr/>
          <p:nvPr/>
        </p:nvSpPr>
        <p:spPr>
          <a:xfrm>
            <a:off x="2921484" y="2661647"/>
            <a:ext cx="1879290" cy="556814"/>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學科基本能力</a:t>
            </a:r>
          </a:p>
        </p:txBody>
      </p:sp>
      <p:sp>
        <p:nvSpPr>
          <p:cNvPr id="16" name="矩形 15"/>
          <p:cNvSpPr/>
          <p:nvPr/>
        </p:nvSpPr>
        <p:spPr>
          <a:xfrm>
            <a:off x="4870506" y="2661647"/>
            <a:ext cx="6336704" cy="558973"/>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85725">
              <a:spcBef>
                <a:spcPts val="600"/>
              </a:spcBef>
              <a:spcAft>
                <a:spcPts val="0"/>
              </a:spcAft>
            </a:pPr>
            <a:r>
              <a:rPr kumimoji="0" lang="zh-TW" altLang="en-US" sz="2400" spc="-170" dirty="0">
                <a:solidFill>
                  <a:srgbClr val="00487E"/>
                </a:solidFill>
                <a:latin typeface="標楷體" panose="03000509000000000000" pitchFamily="65" charset="-120"/>
                <a:ea typeface="標楷體" panose="03000509000000000000" pitchFamily="65" charset="-120"/>
              </a:rPr>
              <a:t>維持一定比例的基本題。</a:t>
            </a:r>
            <a:r>
              <a:rPr kumimoji="0" lang="zh-TW" altLang="en-US" sz="2400" spc="-170" dirty="0">
                <a:solidFill>
                  <a:srgbClr val="FF0000"/>
                </a:solidFill>
                <a:latin typeface="標楷體" panose="03000509000000000000" pitchFamily="65" charset="-120"/>
                <a:ea typeface="標楷體" panose="03000509000000000000" pitchFamily="65" charset="-120"/>
              </a:rPr>
              <a:t>掌握學科基本知識。</a:t>
            </a:r>
            <a:endParaRPr kumimoji="0" lang="en-US" altLang="zh-TW" sz="2400" spc="-170" dirty="0">
              <a:solidFill>
                <a:srgbClr val="FF0000"/>
              </a:solidFill>
              <a:latin typeface="標楷體" panose="03000509000000000000" pitchFamily="65" charset="-120"/>
              <a:ea typeface="標楷體" panose="03000509000000000000" pitchFamily="65" charset="-120"/>
            </a:endParaRPr>
          </a:p>
        </p:txBody>
      </p:sp>
      <p:sp>
        <p:nvSpPr>
          <p:cNvPr id="17" name="矩形 16">
            <a:extLst>
              <a:ext uri="{FF2B5EF4-FFF2-40B4-BE49-F238E27FC236}">
                <a16:creationId xmlns:a16="http://schemas.microsoft.com/office/drawing/2014/main" id="{4D2ADE4D-B62A-43D4-8AA7-AF50B430959E}"/>
              </a:ext>
            </a:extLst>
          </p:cNvPr>
          <p:cNvSpPr/>
          <p:nvPr/>
        </p:nvSpPr>
        <p:spPr>
          <a:xfrm>
            <a:off x="2919259" y="4400249"/>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邏輯推論能力</a:t>
            </a:r>
          </a:p>
        </p:txBody>
      </p:sp>
      <p:sp>
        <p:nvSpPr>
          <p:cNvPr id="18" name="矩形 17">
            <a:extLst>
              <a:ext uri="{FF2B5EF4-FFF2-40B4-BE49-F238E27FC236}">
                <a16:creationId xmlns:a16="http://schemas.microsoft.com/office/drawing/2014/main" id="{F0E43E1B-0F63-4F17-BCE3-965BDA448419}"/>
              </a:ext>
            </a:extLst>
          </p:cNvPr>
          <p:cNvSpPr/>
          <p:nvPr/>
        </p:nvSpPr>
        <p:spPr>
          <a:xfrm>
            <a:off x="4869198" y="4400249"/>
            <a:ext cx="6338090"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indent="85725">
              <a:spcBef>
                <a:spcPts val="600"/>
              </a:spcBef>
              <a:spcAft>
                <a:spcPts val="0"/>
              </a:spcAft>
            </a:pPr>
            <a:r>
              <a:rPr kumimoji="0" lang="zh-TW" altLang="en-US" sz="2400" spc="-170" dirty="0">
                <a:solidFill>
                  <a:srgbClr val="00487E"/>
                </a:solidFill>
                <a:latin typeface="標楷體" panose="03000509000000000000" pitchFamily="65" charset="-120"/>
                <a:ea typeface="標楷體" panose="03000509000000000000" pitchFamily="65" charset="-120"/>
              </a:rPr>
              <a:t>具備理解情境全貌，並做獨立思考與分析的知能。</a:t>
            </a:r>
          </a:p>
        </p:txBody>
      </p:sp>
      <p:sp>
        <p:nvSpPr>
          <p:cNvPr id="19" name="矩形 18"/>
          <p:cNvSpPr/>
          <p:nvPr/>
        </p:nvSpPr>
        <p:spPr>
          <a:xfrm>
            <a:off x="839416" y="2665713"/>
            <a:ext cx="2032506" cy="504056"/>
          </a:xfrm>
          <a:prstGeom prst="rect">
            <a:avLst/>
          </a:prstGeom>
          <a:solidFill>
            <a:schemeClr val="accent6">
              <a:lumMod val="5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評量能力多元</a:t>
            </a:r>
            <a:endParaRPr lang="zh-TW" altLang="en-US" spc="-150" dirty="0">
              <a:solidFill>
                <a:schemeClr val="bg1"/>
              </a:solidFill>
              <a:effectLst>
                <a:outerShdw blurRad="38100" dist="38100" dir="2700000" algn="tl">
                  <a:srgbClr val="000000">
                    <a:alpha val="43137"/>
                  </a:srgbClr>
                </a:outerShdw>
              </a:effectLst>
            </a:endParaRPr>
          </a:p>
        </p:txBody>
      </p:sp>
      <p:sp>
        <p:nvSpPr>
          <p:cNvPr id="20" name="矩形 19">
            <a:extLst>
              <a:ext uri="{FF2B5EF4-FFF2-40B4-BE49-F238E27FC236}">
                <a16:creationId xmlns:a16="http://schemas.microsoft.com/office/drawing/2014/main" id="{4D2ADE4D-B62A-43D4-8AA7-AF50B430959E}"/>
              </a:ext>
            </a:extLst>
          </p:cNvPr>
          <p:cNvSpPr/>
          <p:nvPr/>
        </p:nvSpPr>
        <p:spPr>
          <a:xfrm>
            <a:off x="2927648" y="4962458"/>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溝通表達能力</a:t>
            </a:r>
          </a:p>
        </p:txBody>
      </p:sp>
      <p:sp>
        <p:nvSpPr>
          <p:cNvPr id="21" name="矩形 20">
            <a:extLst>
              <a:ext uri="{FF2B5EF4-FFF2-40B4-BE49-F238E27FC236}">
                <a16:creationId xmlns:a16="http://schemas.microsoft.com/office/drawing/2014/main" id="{F0E43E1B-0F63-4F17-BCE3-965BDA448419}"/>
              </a:ext>
            </a:extLst>
          </p:cNvPr>
          <p:cNvSpPr/>
          <p:nvPr/>
        </p:nvSpPr>
        <p:spPr>
          <a:xfrm>
            <a:off x="4877587" y="4962458"/>
            <a:ext cx="6338090"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6400">
              <a:spcBef>
                <a:spcPts val="600"/>
              </a:spcBef>
              <a:spcAft>
                <a:spcPts val="0"/>
              </a:spcAft>
            </a:pPr>
            <a:r>
              <a:rPr kumimoji="0" lang="zh-TW" altLang="en-US" sz="2400" spc="-170" dirty="0">
                <a:solidFill>
                  <a:srgbClr val="00487E"/>
                </a:solidFill>
                <a:latin typeface="標楷體" panose="03000509000000000000" pitchFamily="65" charset="-120"/>
                <a:ea typeface="標楷體" panose="03000509000000000000" pitchFamily="65" charset="-120"/>
              </a:rPr>
              <a:t>理解及使用語言、文字、數理等符號表達與溝通。</a:t>
            </a:r>
          </a:p>
        </p:txBody>
      </p:sp>
      <p:sp>
        <p:nvSpPr>
          <p:cNvPr id="23" name="矩形 22">
            <a:extLst>
              <a:ext uri="{FF2B5EF4-FFF2-40B4-BE49-F238E27FC236}">
                <a16:creationId xmlns:a16="http://schemas.microsoft.com/office/drawing/2014/main" id="{4D2ADE4D-B62A-43D4-8AA7-AF50B430959E}"/>
              </a:ext>
            </a:extLst>
          </p:cNvPr>
          <p:cNvSpPr/>
          <p:nvPr/>
        </p:nvSpPr>
        <p:spPr>
          <a:xfrm>
            <a:off x="2927648" y="5525379"/>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閱讀理解能力</a:t>
            </a:r>
          </a:p>
        </p:txBody>
      </p:sp>
      <p:sp>
        <p:nvSpPr>
          <p:cNvPr id="24" name="矩形 23">
            <a:extLst>
              <a:ext uri="{FF2B5EF4-FFF2-40B4-BE49-F238E27FC236}">
                <a16:creationId xmlns:a16="http://schemas.microsoft.com/office/drawing/2014/main" id="{4D2ADE4D-B62A-43D4-8AA7-AF50B430959E}"/>
              </a:ext>
            </a:extLst>
          </p:cNvPr>
          <p:cNvSpPr/>
          <p:nvPr/>
        </p:nvSpPr>
        <p:spPr>
          <a:xfrm>
            <a:off x="2928973" y="6093296"/>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圖表轉譯能力</a:t>
            </a:r>
          </a:p>
        </p:txBody>
      </p:sp>
      <p:sp>
        <p:nvSpPr>
          <p:cNvPr id="22" name="矩形 21">
            <a:extLst>
              <a:ext uri="{FF2B5EF4-FFF2-40B4-BE49-F238E27FC236}">
                <a16:creationId xmlns:a16="http://schemas.microsoft.com/office/drawing/2014/main" id="{2E4ADD1A-DFAF-4FF6-B06A-2F66D5DCF909}"/>
              </a:ext>
            </a:extLst>
          </p:cNvPr>
          <p:cNvSpPr/>
          <p:nvPr/>
        </p:nvSpPr>
        <p:spPr>
          <a:xfrm>
            <a:off x="4870478" y="5525620"/>
            <a:ext cx="6338090" cy="1057741"/>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6400">
              <a:spcBef>
                <a:spcPts val="600"/>
              </a:spcBef>
              <a:spcAft>
                <a:spcPts val="0"/>
              </a:spcAft>
            </a:pPr>
            <a:r>
              <a:rPr kumimoji="0" lang="zh-TW" altLang="en-US" sz="2400" spc="-170" dirty="0">
                <a:solidFill>
                  <a:srgbClr val="00487E"/>
                </a:solidFill>
                <a:latin typeface="標楷體" panose="03000509000000000000" pitchFamily="65" charset="-120"/>
                <a:ea typeface="標楷體" panose="03000509000000000000" pitchFamily="65" charset="-120"/>
              </a:rPr>
              <a:t>理解形式多元的文本。</a:t>
            </a:r>
          </a:p>
        </p:txBody>
      </p:sp>
    </p:spTree>
    <p:extLst>
      <p:ext uri="{BB962C8B-B14F-4D97-AF65-F5344CB8AC3E}">
        <p14:creationId xmlns:p14="http://schemas.microsoft.com/office/powerpoint/2010/main" val="382778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C3BA8F3E-588C-4652-9D3E-24661E941972}"/>
              </a:ext>
            </a:extLst>
          </p:cNvPr>
          <p:cNvPicPr>
            <a:picLocks noChangeAspect="1"/>
          </p:cNvPicPr>
          <p:nvPr/>
        </p:nvPicPr>
        <p:blipFill rotWithShape="1">
          <a:blip r:embed="rId2"/>
          <a:srcRect l="25649" t="70632" r="30673" b="11718"/>
          <a:stretch/>
        </p:blipFill>
        <p:spPr>
          <a:xfrm>
            <a:off x="2135561" y="990203"/>
            <a:ext cx="7830287" cy="1779016"/>
          </a:xfrm>
          <a:prstGeom prst="rect">
            <a:avLst/>
          </a:prstGeom>
        </p:spPr>
      </p:pic>
      <p:sp>
        <p:nvSpPr>
          <p:cNvPr id="12" name="內容版面配置區 2">
            <a:extLst/>
          </p:cNvPr>
          <p:cNvSpPr txBox="1">
            <a:spLocks/>
          </p:cNvSpPr>
          <p:nvPr/>
        </p:nvSpPr>
        <p:spPr bwMode="auto">
          <a:xfrm>
            <a:off x="2135560" y="4509144"/>
            <a:ext cx="7945900" cy="1944193"/>
          </a:xfrm>
          <a:prstGeom prst="rect">
            <a:avLst/>
          </a:prstGeom>
          <a:noFill/>
          <a:ln w="28575">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1200" dirty="0">
              <a:latin typeface="Times New Roman" panose="02020603050405020304" pitchFamily="18" charset="0"/>
              <a:cs typeface="Times New Roman" panose="02020603050405020304" pitchFamily="18" charset="0"/>
            </a:endParaRPr>
          </a:p>
        </p:txBody>
      </p:sp>
      <p:sp>
        <p:nvSpPr>
          <p:cNvPr id="10" name="內容版面配置區 2">
            <a:extLst/>
          </p:cNvPr>
          <p:cNvSpPr txBox="1">
            <a:spLocks/>
          </p:cNvSpPr>
          <p:nvPr/>
        </p:nvSpPr>
        <p:spPr bwMode="auto">
          <a:xfrm>
            <a:off x="2137640" y="3180233"/>
            <a:ext cx="7945900" cy="912490"/>
          </a:xfrm>
          <a:prstGeom prst="rect">
            <a:avLst/>
          </a:prstGeom>
          <a:noFill/>
          <a:ln w="28575">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1200" dirty="0">
              <a:latin typeface="Times New Roman" panose="02020603050405020304" pitchFamily="18" charset="0"/>
              <a:cs typeface="Times New Roman" panose="02020603050405020304" pitchFamily="18" charset="0"/>
            </a:endParaRPr>
          </a:p>
        </p:txBody>
      </p:sp>
      <p:sp>
        <p:nvSpPr>
          <p:cNvPr id="16386" name="標題 1"/>
          <p:cNvSpPr>
            <a:spLocks noGrp="1"/>
          </p:cNvSpPr>
          <p:nvPr>
            <p:ph type="title"/>
          </p:nvPr>
        </p:nvSpPr>
        <p:spPr>
          <a:xfrm>
            <a:off x="1981200" y="41895"/>
            <a:ext cx="8229600" cy="830610"/>
          </a:xfrm>
        </p:spPr>
        <p:txBody>
          <a:bodyPr/>
          <a:lstStyle/>
          <a:p>
            <a:pPr eaLnBrk="1" hangingPunct="1"/>
            <a:r>
              <a:rPr lang="zh-TW" altLang="en-US" dirty="0">
                <a:latin typeface="Times New Roman" panose="02020603050405020304" pitchFamily="18" charset="0"/>
                <a:cs typeface="Times New Roman" panose="02020603050405020304" pitchFamily="18" charset="0"/>
              </a:rPr>
              <a:t>各科基本能力題示例</a:t>
            </a:r>
          </a:p>
        </p:txBody>
      </p:sp>
      <p:sp>
        <p:nvSpPr>
          <p:cNvPr id="3" name="內容版面配置區 2">
            <a:extLst/>
          </p:cNvPr>
          <p:cNvSpPr>
            <a:spLocks noGrp="1"/>
          </p:cNvSpPr>
          <p:nvPr>
            <p:ph idx="1"/>
          </p:nvPr>
        </p:nvSpPr>
        <p:spPr>
          <a:xfrm>
            <a:off x="2135560" y="983779"/>
            <a:ext cx="7945900" cy="1781150"/>
          </a:xfrm>
          <a:ln w="28575">
            <a:solidFill>
              <a:schemeClr val="accent6">
                <a:lumMod val="75000"/>
              </a:schemeClr>
            </a:solidFill>
          </a:ln>
        </p:spPr>
        <p:txBody>
          <a:bodyPr rtlCol="0">
            <a:noAutofit/>
          </a:bodyPr>
          <a:lstStyle/>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p:txBody>
      </p:sp>
      <p:sp>
        <p:nvSpPr>
          <p:cNvPr id="16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003C5-9769-47D8-A472-9666D8F10004}" type="slidenum">
              <a:rPr lang="zh-TW" altLang="en-US" smtClean="0"/>
              <a:pPr/>
              <a:t>9</a:t>
            </a:fld>
            <a:endParaRPr lang="zh-TW" altLang="en-US"/>
          </a:p>
        </p:txBody>
      </p:sp>
      <p:sp>
        <p:nvSpPr>
          <p:cNvPr id="2" name="Rectangle 2"/>
          <p:cNvSpPr>
            <a:spLocks noChangeArrowheads="1"/>
          </p:cNvSpPr>
          <p:nvPr/>
        </p:nvSpPr>
        <p:spPr bwMode="auto">
          <a:xfrm>
            <a:off x="1524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7" name="圖片 6"/>
          <p:cNvPicPr>
            <a:picLocks noChangeAspect="1"/>
          </p:cNvPicPr>
          <p:nvPr/>
        </p:nvPicPr>
        <p:blipFill rotWithShape="1">
          <a:blip r:embed="rId3"/>
          <a:srcRect l="5113" t="45100" r="19288" b="36700"/>
          <a:stretch/>
        </p:blipFill>
        <p:spPr>
          <a:xfrm>
            <a:off x="2187945" y="3234824"/>
            <a:ext cx="5994690" cy="811781"/>
          </a:xfrm>
          <a:prstGeom prst="rect">
            <a:avLst/>
          </a:prstGeom>
        </p:spPr>
      </p:pic>
      <p:pic>
        <p:nvPicPr>
          <p:cNvPr id="8" name="圖片 7"/>
          <p:cNvPicPr>
            <a:picLocks noChangeAspect="1"/>
          </p:cNvPicPr>
          <p:nvPr/>
        </p:nvPicPr>
        <p:blipFill rotWithShape="1">
          <a:blip r:embed="rId4"/>
          <a:srcRect l="12988" t="34600" r="38582" b="43000"/>
          <a:stretch/>
        </p:blipFill>
        <p:spPr>
          <a:xfrm>
            <a:off x="2152108" y="4562103"/>
            <a:ext cx="7040237" cy="1831607"/>
          </a:xfrm>
          <a:prstGeom prst="rect">
            <a:avLst/>
          </a:prstGeom>
        </p:spPr>
      </p:pic>
      <p:pic>
        <p:nvPicPr>
          <p:cNvPr id="5" name="圖片 4" descr="Thumbnail for version as of 00:15, 30 November 20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2778" y="1785418"/>
            <a:ext cx="216024" cy="203423"/>
          </a:xfrm>
          <a:prstGeom prst="rect">
            <a:avLst/>
          </a:prstGeom>
        </p:spPr>
      </p:pic>
      <p:pic>
        <p:nvPicPr>
          <p:cNvPr id="14" name="圖片 13" descr="Thumbnail for version as of 00:15, 30 November 20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1824" y="3732363"/>
            <a:ext cx="216024" cy="203423"/>
          </a:xfrm>
          <a:prstGeom prst="rect">
            <a:avLst/>
          </a:prstGeom>
        </p:spPr>
      </p:pic>
      <p:pic>
        <p:nvPicPr>
          <p:cNvPr id="15" name="圖片 14" descr="Thumbnail for version as of 00:15, 30 November 20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4623" y="4937287"/>
            <a:ext cx="216024" cy="203423"/>
          </a:xfrm>
          <a:prstGeom prst="rect">
            <a:avLst/>
          </a:prstGeom>
        </p:spPr>
      </p:pic>
    </p:spTree>
  </p:cSld>
  <p:clrMapOvr>
    <a:masterClrMapping/>
  </p:clrMapOvr>
  <p:transition/>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16774</TotalTime>
  <Words>1595</Words>
  <Application>Microsoft Office PowerPoint</Application>
  <PresentationFormat>寬螢幕</PresentationFormat>
  <Paragraphs>300</Paragraphs>
  <Slides>23</Slides>
  <Notes>2</Notes>
  <HiddenSlides>0</HiddenSlides>
  <MMClips>1</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23</vt:i4>
      </vt:variant>
    </vt:vector>
  </HeadingPairs>
  <TitlesOfParts>
    <vt:vector size="34" baseType="lpstr">
      <vt:lpstr>微軟正黑體</vt:lpstr>
      <vt:lpstr>新細明體</vt:lpstr>
      <vt:lpstr>標楷體</vt:lpstr>
      <vt:lpstr>Arial</vt:lpstr>
      <vt:lpstr>Calibri</vt:lpstr>
      <vt:lpstr>Times</vt:lpstr>
      <vt:lpstr>Times New Roman</vt:lpstr>
      <vt:lpstr>Wingdings</vt:lpstr>
      <vt:lpstr>自訂設計</vt:lpstr>
      <vt:lpstr>1_自訂設計</vt:lpstr>
      <vt:lpstr>2_自訂設計</vt:lpstr>
      <vt:lpstr>PowerPoint 簡報</vt:lpstr>
      <vt:lpstr>國中教育會考考什麼</vt:lpstr>
      <vt:lpstr>試題命題依據</vt:lpstr>
      <vt:lpstr>PowerPoint 簡報</vt:lpstr>
      <vt:lpstr>國中教育會考何時考</vt:lpstr>
      <vt:lpstr>測驗目的</vt:lpstr>
      <vt:lpstr>國中教育會考怎麼考</vt:lpstr>
      <vt:lpstr>試題研發方向與特色</vt:lpstr>
      <vt:lpstr>各科基本能力題示例</vt:lpstr>
      <vt:lpstr>各科基本能力題示例</vt:lpstr>
      <vt:lpstr>國文科示例</vt:lpstr>
      <vt:lpstr>英語科(閱讀)示例</vt:lpstr>
      <vt:lpstr>英語科(閱讀)示例</vt:lpstr>
      <vt:lpstr>英語科(聽力)說明</vt:lpstr>
      <vt:lpstr>英語科(聽力)示例</vt:lpstr>
      <vt:lpstr>數學科(選擇題)示例</vt:lpstr>
      <vt:lpstr>數學科(非選擇題)示例</vt:lpstr>
      <vt:lpstr>社會科示例 </vt:lpstr>
      <vt:lpstr>自然科示例 </vt:lpstr>
      <vt:lpstr>自然科示例 </vt:lpstr>
      <vt:lpstr>寫作測驗示例</vt:lpstr>
      <vt:lpstr>國中教育會考評量方式</vt:lpstr>
      <vt:lpstr>PowerPoint 簡報</vt:lpstr>
    </vt:vector>
  </TitlesOfParts>
  <Company>「國民中學學生基本學力測驗」推動工作委員會</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94年國中基本學力測驗</dc:title>
  <dc:creator>歐小禾</dc:creator>
  <cp:lastModifiedBy>闕婉如</cp:lastModifiedBy>
  <cp:revision>1170</cp:revision>
  <cp:lastPrinted>2019-07-24T03:26:11Z</cp:lastPrinted>
  <dcterms:created xsi:type="dcterms:W3CDTF">2004-06-07T05:41:39Z</dcterms:created>
  <dcterms:modified xsi:type="dcterms:W3CDTF">2021-08-30T08:40:55Z</dcterms:modified>
</cp:coreProperties>
</file>