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2.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11"/>
  </p:notesMasterIdLst>
  <p:handoutMasterIdLst>
    <p:handoutMasterId r:id="rId112"/>
  </p:handoutMasterIdLst>
  <p:sldIdLst>
    <p:sldId id="726" r:id="rId7"/>
    <p:sldId id="757" r:id="rId8"/>
    <p:sldId id="758" r:id="rId9"/>
    <p:sldId id="960" r:id="rId10"/>
    <p:sldId id="972" r:id="rId11"/>
    <p:sldId id="1004" r:id="rId12"/>
    <p:sldId id="1016" r:id="rId13"/>
    <p:sldId id="1017" r:id="rId14"/>
    <p:sldId id="1018" r:id="rId15"/>
    <p:sldId id="1019" r:id="rId16"/>
    <p:sldId id="695" r:id="rId17"/>
    <p:sldId id="696" r:id="rId18"/>
    <p:sldId id="697" r:id="rId19"/>
    <p:sldId id="913" r:id="rId20"/>
    <p:sldId id="977" r:id="rId21"/>
    <p:sldId id="978" r:id="rId22"/>
    <p:sldId id="979" r:id="rId23"/>
    <p:sldId id="698" r:id="rId24"/>
    <p:sldId id="699" r:id="rId25"/>
    <p:sldId id="1001" r:id="rId26"/>
    <p:sldId id="700" r:id="rId27"/>
    <p:sldId id="701" r:id="rId28"/>
    <p:sldId id="702" r:id="rId29"/>
    <p:sldId id="1561" r:id="rId30"/>
    <p:sldId id="999" r:id="rId31"/>
    <p:sldId id="1020" r:id="rId32"/>
    <p:sldId id="260" r:id="rId33"/>
    <p:sldId id="257" r:id="rId34"/>
    <p:sldId id="558" r:id="rId35"/>
    <p:sldId id="560" r:id="rId36"/>
    <p:sldId id="561" r:id="rId37"/>
    <p:sldId id="823" r:id="rId38"/>
    <p:sldId id="824" r:id="rId39"/>
    <p:sldId id="825" r:id="rId40"/>
    <p:sldId id="826" r:id="rId41"/>
    <p:sldId id="827" r:id="rId42"/>
    <p:sldId id="828" r:id="rId43"/>
    <p:sldId id="829" r:id="rId44"/>
    <p:sldId id="830" r:id="rId45"/>
    <p:sldId id="831" r:id="rId46"/>
    <p:sldId id="832" r:id="rId47"/>
    <p:sldId id="833" r:id="rId48"/>
    <p:sldId id="834" r:id="rId49"/>
    <p:sldId id="971" r:id="rId50"/>
    <p:sldId id="980" r:id="rId51"/>
    <p:sldId id="982" r:id="rId52"/>
    <p:sldId id="983" r:id="rId53"/>
    <p:sldId id="985" r:id="rId54"/>
    <p:sldId id="986" r:id="rId55"/>
    <p:sldId id="987" r:id="rId56"/>
    <p:sldId id="988" r:id="rId57"/>
    <p:sldId id="989" r:id="rId58"/>
    <p:sldId id="557" r:id="rId59"/>
    <p:sldId id="593" r:id="rId60"/>
    <p:sldId id="747" r:id="rId61"/>
    <p:sldId id="984" r:id="rId62"/>
    <p:sldId id="730" r:id="rId63"/>
    <p:sldId id="861" r:id="rId64"/>
    <p:sldId id="862" r:id="rId65"/>
    <p:sldId id="863" r:id="rId66"/>
    <p:sldId id="740" r:id="rId67"/>
    <p:sldId id="731" r:id="rId68"/>
    <p:sldId id="748" r:id="rId69"/>
    <p:sldId id="733" r:id="rId70"/>
    <p:sldId id="734" r:id="rId71"/>
    <p:sldId id="738" r:id="rId72"/>
    <p:sldId id="897" r:id="rId73"/>
    <p:sldId id="898" r:id="rId74"/>
    <p:sldId id="739" r:id="rId75"/>
    <p:sldId id="916" r:id="rId76"/>
    <p:sldId id="917" r:id="rId77"/>
    <p:sldId id="937" r:id="rId78"/>
    <p:sldId id="938" r:id="rId79"/>
    <p:sldId id="941" r:id="rId80"/>
    <p:sldId id="942" r:id="rId81"/>
    <p:sldId id="918" r:id="rId82"/>
    <p:sldId id="920" r:id="rId83"/>
    <p:sldId id="921" r:id="rId84"/>
    <p:sldId id="925" r:id="rId85"/>
    <p:sldId id="927" r:id="rId86"/>
    <p:sldId id="928" r:id="rId87"/>
    <p:sldId id="933" r:id="rId88"/>
    <p:sldId id="935" r:id="rId89"/>
    <p:sldId id="936" r:id="rId90"/>
    <p:sldId id="946" r:id="rId91"/>
    <p:sldId id="1007" r:id="rId92"/>
    <p:sldId id="1006" r:id="rId93"/>
    <p:sldId id="947" r:id="rId94"/>
    <p:sldId id="1009" r:id="rId95"/>
    <p:sldId id="1008" r:id="rId96"/>
    <p:sldId id="954" r:id="rId97"/>
    <p:sldId id="955" r:id="rId98"/>
    <p:sldId id="503" r:id="rId99"/>
    <p:sldId id="1562" r:id="rId100"/>
    <p:sldId id="990" r:id="rId101"/>
    <p:sldId id="991" r:id="rId102"/>
    <p:sldId id="993" r:id="rId103"/>
    <p:sldId id="994" r:id="rId104"/>
    <p:sldId id="1013" r:id="rId105"/>
    <p:sldId id="1014" r:id="rId106"/>
    <p:sldId id="1015" r:id="rId107"/>
    <p:sldId id="996" r:id="rId108"/>
    <p:sldId id="975" r:id="rId109"/>
    <p:sldId id="1563" r:id="rId110"/>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09" autoAdjust="0"/>
    <p:restoredTop sz="94663"/>
  </p:normalViewPr>
  <p:slideViewPr>
    <p:cSldViewPr>
      <p:cViewPr varScale="1">
        <p:scale>
          <a:sx n="115" d="100"/>
          <a:sy n="115" d="100"/>
        </p:scale>
        <p:origin x="208" y="240"/>
      </p:cViewPr>
      <p:guideLst>
        <p:guide orient="horz"/>
        <p:guide pos="7679"/>
      </p:guideLst>
    </p:cSldViewPr>
  </p:slideViewPr>
  <p:notesTextViewPr>
    <p:cViewPr>
      <p:scale>
        <a:sx n="100" d="100"/>
        <a:sy n="100" d="100"/>
      </p:scale>
      <p:origin x="0" y="0"/>
    </p:cViewPr>
  </p:notesTextViewPr>
  <p:sorterViewPr>
    <p:cViewPr>
      <p:scale>
        <a:sx n="100" d="100"/>
        <a:sy n="100" d="100"/>
      </p:scale>
      <p:origin x="0" y="-19128"/>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0DC9C348-4D8C-4366-8CAB-2284CED0B1A5}" srcId="{289F4839-6E29-45E6-B6DB-5799C1BD1ED7}" destId="{6FCFDD51-497D-4702-8139-C0BE32C83D83}" srcOrd="1" destOrd="0" parTransId="{A21D900C-B783-4155-8E57-D06D5C2599E7}" sibTransId="{AF3C4C18-F097-4E17-86C0-852AC0ADDF0F}"/>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08A935F-751F-4F42-8F23-2A90C4B20CD7}" srcId="{59D2F8B0-F1D7-4F65-8452-8BF850ACA52B}" destId="{D8E98FFE-158F-4A26-8672-D49F3D88C382}" srcOrd="0" destOrd="0" parTransId="{4416A284-0DD5-4C86-A0FC-A2C5E5448E47}" sibTransId="{2561B68B-0AFE-40E1-B76D-816556452E0A}"/>
    <dgm:cxn modelId="{1FD3F86C-DA49-4AD0-9E31-3659E522449A}" type="presOf" srcId="{6FCFDD51-497D-4702-8139-C0BE32C83D83}" destId="{3C66C250-9DE2-4A67-8729-28E76F8C31FD}" srcOrd="0" destOrd="0" presId="urn:microsoft.com/office/officeart/2005/8/layout/hierarchy4"/>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06EB744C-5FC0-498F-BDE7-C547E4010388}" type="presOf" srcId="{4ADED7EB-94B0-4652-A576-FC9C88E30C38}" destId="{13DBDE9C-C18B-4EAD-A486-ECBC920B01F9}" srcOrd="0" destOrd="0" presId="urn:microsoft.com/office/officeart/2005/8/layout/process4"/>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EBB01B62-BD85-4B6D-AAC6-95D7B55EFDB6}" type="presOf" srcId="{9ADA0C82-7529-436B-9A71-0F81D9B3D7FC}" destId="{68E33B60-1B09-4E77-A354-95EECDB0DBCD}" srcOrd="0" destOrd="0"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15782550-A3D6-44A7-97E4-A6244AB23531}" type="presOf" srcId="{937B4744-9FB8-4CE8-9BFA-EFCF7EDE1D47}" destId="{2EC8E27B-B860-43A7-8793-02743D88D492}" srcOrd="0" destOrd="0" presId="urn:microsoft.com/office/officeart/2008/layout/VerticalCurvedList"/>
    <dgm:cxn modelId="{F7399963-39E1-47D3-9152-9608E411982F}" type="presOf" srcId="{F019BF25-956E-4E63-8AD7-C4D88B24BAD7}" destId="{0E2E4932-A196-44C6-8A7F-2D2EB8DE8AB3}"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FBBCA172-9BAB-4011-B0E3-E35C9A1E359D}" type="presOf" srcId="{498A16E8-0C01-40FF-BB65-A158048A3C3F}" destId="{C4BCC207-65A7-4DAE-9D9D-70A52FDF49A1}" srcOrd="1" destOrd="0" presId="urn:microsoft.com/office/officeart/2005/8/layout/target3"/>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F97AF025-F75B-4FBB-8679-FAE7B6D86EBE}" srcId="{FDDD3939-2FF3-4981-AA83-4191B5C40B04}" destId="{BD9D8F72-8407-450F-8380-364C6302CBC8}" srcOrd="2" destOrd="0" parTransId="{CA9886B4-9C91-4C06-90B7-78B64290E92F}" sibTransId="{431891C6-ECBE-47AE-B1CA-1486D83D2D9C}"/>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7F7F8EA1-EE81-4F11-8F3F-99A6EBF208D0}" type="presOf" srcId="{4ADEDEF2-2F9B-40C8-AD2E-8CCA59AC976B}" destId="{6AD185C8-D3E6-44B7-BDE3-57BA295F9435}" srcOrd="0" destOrd="0" presId="urn:microsoft.com/office/officeart/2005/8/layout/matrix3"/>
    <dgm:cxn modelId="{127DA5BA-9DE5-45F8-B36D-12A15541A802}" type="presOf" srcId="{40371483-965D-4E75-9C93-21D570BBECEC}" destId="{9D8E2935-72D8-4319-AEF5-3F47A4FFE098}" srcOrd="0" destOrd="0" presId="urn:microsoft.com/office/officeart/2005/8/layout/matrix3"/>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9CDAA255-F8A8-4BC4-B318-B114D2B6BCBD}" type="presOf" srcId="{BA795AEC-84A2-45BD-AAAC-06F4BEA2CD3E}" destId="{BBE6E429-9EED-41C2-BA5E-6C26BBED2F81}"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112</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班</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a:t>
          </a:r>
          <a:r>
            <a:rPr lang="en-US" altLang="zh-TW" sz="2800" dirty="0">
              <a:solidFill>
                <a:schemeClr val="bg1"/>
              </a:solidFill>
              <a:latin typeface="標楷體" pitchFamily="65" charset="-120"/>
              <a:ea typeface="標楷體" pitchFamily="65" charset="-120"/>
            </a:rPr>
            <a:t>79</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2375</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473</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AB83CD4F-8F94-490F-8F6F-BE8F68875805}" type="presOf" srcId="{0CF67CA4-6DDC-4950-ADB6-2829E5A954D2}" destId="{364501B8-53D0-444F-AC7C-E925FEAB77A5}"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83056260-A26B-4089-80F9-283150D05961}" type="presOf" srcId="{F33CC9CD-0C9D-4442-90E6-FEDD82388C93}" destId="{1E55B344-3D5D-4821-87C0-C35F5E4B1F82}"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82FEB971-A1AB-442E-82C0-56F6D1067737}" type="presOf" srcId="{A8F33A36-00A2-497B-A143-2211AEEFE4AD}" destId="{30B98B06-28F6-4525-8C4D-30CF06EB40D3}" srcOrd="1" destOrd="0" presId="urn:microsoft.com/office/officeart/2005/8/layout/hierarchy3"/>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91995F6F-14F4-47EF-B7B3-7B34B5A7010A}" type="presOf" srcId="{DB2CBB9C-8D17-42F7-9D3F-925D477897A1}" destId="{6B205877-69BB-4992-B38E-E23AB6473A4C}"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B40E8D4D-3DBC-4FDD-BFE9-B690F09E6622}" type="presOf" srcId="{801224FE-7EAB-4B59-8732-10876F140393}" destId="{DAB6A2A4-595A-41FF-B2B1-7A9BEE85F55C}" srcOrd="1"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61666C7B-3D9F-494C-8A48-74373024D134}" srcId="{4ADED7EB-94B0-4652-A576-FC9C88E30C38}" destId="{801224FE-7EAB-4B59-8732-10876F140393}" srcOrd="1"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A1CD2C7D-F825-49B5-BC0E-1BFA34F80643}" type="presOf" srcId="{DB2CBB9C-8D17-42F7-9D3F-925D477897A1}" destId="{F2CC85A5-3FBB-4E1C-9F47-B722BC455CB0}" srcOrd="1" destOrd="0" presId="urn:microsoft.com/office/officeart/2005/8/layout/list1"/>
    <dgm:cxn modelId="{9D94269A-1AB3-4FFD-8A7B-AE3AA21155E1}" srcId="{4ADED7EB-94B0-4652-A576-FC9C88E30C38}" destId="{4554EC5F-830F-4D87-AE37-EEA18F0C571C}" srcOrd="3" destOrd="0" parTransId="{A8B4EABD-FE8E-4D1A-BF7A-80F9979CFDB3}" sibTransId="{24B49895-9AE9-4F39-877D-C8BCB82FC8CA}"/>
    <dgm:cxn modelId="{26F334AD-1A24-4BBA-8032-DFC948B558D7}" type="presOf" srcId="{DB2CBB9C-8D17-42F7-9D3F-925D477897A1}" destId="{59E8ADE5-32A3-40C5-9D70-F13A96749C9B}" srcOrd="0" destOrd="0" presId="urn:microsoft.com/office/officeart/2005/8/layout/list1"/>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2" destOrd="0" parTransId="{ECF18CA2-7DC7-48AA-B831-284FEDD1F5BE}" sibTransId="{DD040FE0-6A75-41B1-8FA8-5CE2AECDB1CD}"/>
    <dgm:cxn modelId="{7FFED332-5C90-4908-89BE-3F3EEDDF44A6}" type="presParOf" srcId="{60077154-E3D6-4ADC-8202-B7EAC34EE5F4}" destId="{7E4659E6-899F-4E00-84C2-74C6CFDA8717}" srcOrd="0" destOrd="0" presId="urn:microsoft.com/office/officeart/2005/8/layout/list1"/>
    <dgm:cxn modelId="{E9E64909-815A-45CC-AFF9-FF2B5854BBBF}" type="presParOf" srcId="{7E4659E6-899F-4E00-84C2-74C6CFDA8717}" destId="{59E8ADE5-32A3-40C5-9D70-F13A96749C9B}" srcOrd="0" destOrd="0" presId="urn:microsoft.com/office/officeart/2005/8/layout/list1"/>
    <dgm:cxn modelId="{438A15B4-607E-48B7-BADF-E2A48BD5C3AE}" type="presParOf" srcId="{7E4659E6-899F-4E00-84C2-74C6CFDA8717}" destId="{F2CC85A5-3FBB-4E1C-9F47-B722BC455CB0}" srcOrd="1" destOrd="0" presId="urn:microsoft.com/office/officeart/2005/8/layout/list1"/>
    <dgm:cxn modelId="{A89A80A8-F63A-4492-887D-DDF297D3CA3E}" type="presParOf" srcId="{60077154-E3D6-4ADC-8202-B7EAC34EE5F4}" destId="{CE73D4CD-3E71-49AA-9774-642800007C4A}" srcOrd="1" destOrd="0" presId="urn:microsoft.com/office/officeart/2005/8/layout/list1"/>
    <dgm:cxn modelId="{3E0EA569-BDA1-4D7B-A652-1C4ECA84982E}" type="presParOf" srcId="{60077154-E3D6-4ADC-8202-B7EAC34EE5F4}" destId="{8A39D9EF-FF65-4EEB-934F-94E0A8540B3E}" srcOrd="2" destOrd="0" presId="urn:microsoft.com/office/officeart/2005/8/layout/list1"/>
    <dgm:cxn modelId="{BF623F00-9E7F-49BF-B981-9F62ADB7A8C1}" type="presParOf" srcId="{60077154-E3D6-4ADC-8202-B7EAC34EE5F4}" destId="{4ECE1747-D137-44A4-998E-F01FED2B36CB}" srcOrd="3" destOrd="0" presId="urn:microsoft.com/office/officeart/2005/8/layout/list1"/>
    <dgm:cxn modelId="{600482DE-3EF4-4E91-BA20-408BDC63B053}" type="presParOf" srcId="{60077154-E3D6-4ADC-8202-B7EAC34EE5F4}" destId="{3690BF96-E1EB-4513-A51F-ABCD2B8D38E2}" srcOrd="4"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5" destOrd="0" presId="urn:microsoft.com/office/officeart/2005/8/layout/list1"/>
    <dgm:cxn modelId="{EEE40C4C-A116-4A61-B69B-AE4B830E4178}" type="presParOf" srcId="{60077154-E3D6-4ADC-8202-B7EAC34EE5F4}" destId="{A32AAD09-7620-43E1-8BF8-1B58B9C129F7}" srcOrd="6" destOrd="0" presId="urn:microsoft.com/office/officeart/2005/8/layout/list1"/>
    <dgm:cxn modelId="{73343B22-5FEA-4F14-92F0-BC9642658C7C}" type="presParOf" srcId="{60077154-E3D6-4ADC-8202-B7EAC34EE5F4}" destId="{E0D40E4D-95FA-4FB6-B009-68EB551A95D9}" srcOrd="7" destOrd="0" presId="urn:microsoft.com/office/officeart/2005/8/layout/list1"/>
    <dgm:cxn modelId="{B1A5A2F0-9E43-49D5-B804-F4B2C5ED4DC4}" type="presParOf" srcId="{60077154-E3D6-4ADC-8202-B7EAC34EE5F4}" destId="{90EE9CD1-E221-49FB-AD3D-AC3BD231EADB}" srcOrd="8"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9" destOrd="0" presId="urn:microsoft.com/office/officeart/2005/8/layout/list1"/>
    <dgm:cxn modelId="{C7D9E7DE-53E3-47BE-92C5-994F150AFBF3}" type="presParOf" srcId="{60077154-E3D6-4ADC-8202-B7EAC34EE5F4}" destId="{CA7A1F4C-41DD-4F58-9267-81004995B169}" srcOrd="10" destOrd="0" presId="urn:microsoft.com/office/officeart/2005/8/layout/list1"/>
    <dgm:cxn modelId="{C594F7AC-B070-4AD6-B3BC-6FB81BC6B107}" type="presParOf" srcId="{60077154-E3D6-4ADC-8202-B7EAC34EE5F4}" destId="{B53883FF-E39C-43C9-9EBF-A82598F9454C}" srcOrd="11" destOrd="0" presId="urn:microsoft.com/office/officeart/2005/8/layout/list1"/>
    <dgm:cxn modelId="{A15F35AD-8F20-4F20-9442-7F27456144FB}" type="presParOf" srcId="{60077154-E3D6-4ADC-8202-B7EAC34EE5F4}" destId="{F018E7C4-9AA5-4BA1-8B52-66D748E65988}" srcOrd="12"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13" destOrd="0" presId="urn:microsoft.com/office/officeart/2005/8/layout/list1"/>
    <dgm:cxn modelId="{2D22A718-9126-478A-8F9E-CE87DD93A000}"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24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r>
            <a:rPr lang="en-US" altLang="zh-TW" sz="2800" kern="1200" dirty="0">
              <a:latin typeface="標楷體" pitchFamily="65" charset="-120"/>
              <a:ea typeface="標楷體" pitchFamily="65" charset="-120"/>
            </a:rPr>
            <a:t>-2</a:t>
          </a:r>
          <a:r>
            <a:rPr lang="zh-TW" altLang="en-US" sz="2800" kern="1200" dirty="0">
              <a:latin typeface="標楷體" pitchFamily="65" charset="-120"/>
              <a:ea typeface="標楷體" pitchFamily="65" charset="-120"/>
            </a:rPr>
            <a:t>班</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1"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a:t>
          </a:r>
          <a:r>
            <a:rPr lang="en-US" altLang="zh-TW" sz="2800" kern="1200" dirty="0">
              <a:solidFill>
                <a:schemeClr val="bg1"/>
              </a:solidFill>
              <a:latin typeface="標楷體" pitchFamily="65" charset="-120"/>
              <a:ea typeface="標楷體" pitchFamily="65" charset="-120"/>
            </a:rPr>
            <a:t>79</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2375</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473</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標楷體" pitchFamily="65" charset="-120"/>
              <a:ea typeface="標楷體" pitchFamily="65" charset="-120"/>
            </a:rPr>
            <a:t>112</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2023/4/28</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4/28/23</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21</a:t>
            </a:fld>
            <a:endParaRPr kumimoji="0" lang="en-US" altLang="zh-TW"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22</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22</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23</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50</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52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63</a:t>
            </a:fld>
            <a:endParaRPr lang="en-US" altLang="zh-TW"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70</a:t>
            </a:fld>
            <a:endParaRPr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11</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87</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88</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89</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90</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98</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102</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17</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4/28/23</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4/28/23</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2023/4/28</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2023/4/28</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2023/4/28</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2023/4/28</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2023/4/28</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2023/4/28</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2023/4/28</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4/28/23</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2023/4/28</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2023/4/28</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2023/4/28</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4/28/23</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2023/4/28</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2023/4/28</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2023/4/28</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2023/4/28</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4/28/23</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4/28/23</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4/28/23</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2023/4/28</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2023/4/28</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2023/4/28</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4/28/23</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4/28/23</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4/28/23</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4/28/23</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4/28/23</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2023/4/28</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2023/4/28</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4/28/23</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46.xml"/><Relationship Id="rId1" Type="http://schemas.openxmlformats.org/officeDocument/2006/relationships/tags" Target="../tags/tag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46.xml"/><Relationship Id="rId1" Type="http://schemas.openxmlformats.org/officeDocument/2006/relationships/tags" Target="../tags/tag19.xml"/></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46.xml"/><Relationship Id="rId1" Type="http://schemas.openxmlformats.org/officeDocument/2006/relationships/tags" Target="../tags/tag20.xml"/><Relationship Id="rId4" Type="http://schemas.openxmlformats.org/officeDocument/2006/relationships/image" Target="../media/image102.jpg"/></Relationships>
</file>

<file path=ppt/slides/_rels/slide10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6.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1.png"/><Relationship Id="rId7" Type="http://schemas.openxmlformats.org/officeDocument/2006/relationships/slide" Target="slide29.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1.xml"/><Relationship Id="rId5" Type="http://schemas.openxmlformats.org/officeDocument/2006/relationships/slide" Target="slide11.xml"/><Relationship Id="rId10" Type="http://schemas.openxmlformats.org/officeDocument/2006/relationships/slide" Target="slide95.xml"/><Relationship Id="rId4" Type="http://schemas.openxmlformats.org/officeDocument/2006/relationships/slide" Target="slide3.xml"/><Relationship Id="rId9" Type="http://schemas.openxmlformats.org/officeDocument/2006/relationships/slide" Target="slide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jpeg"/><Relationship Id="rId1" Type="http://schemas.openxmlformats.org/officeDocument/2006/relationships/slideLayout" Target="../slideLayouts/slideLayout25.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6.jpe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6.jpe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54.jpeg"/><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56.jpeg"/><Relationship Id="rId4" Type="http://schemas.openxmlformats.org/officeDocument/2006/relationships/image" Target="../media/image5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5.jpeg"/></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hyperlink" Target="&#26410;&#20358;&#24656;&#27794;&#20154;&#20462;&#27700;&#38651;.mp4"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8.jpeg"/><Relationship Id="rId1" Type="http://schemas.openxmlformats.org/officeDocument/2006/relationships/slideLayout" Target="../slideLayouts/slideLayout25.xml"/><Relationship Id="rId4" Type="http://schemas.openxmlformats.org/officeDocument/2006/relationships/image" Target="../media/image89.jpeg"/></Relationships>
</file>

<file path=ppt/slides/_rels/slide9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92.png"/><Relationship Id="rId4" Type="http://schemas.openxmlformats.org/officeDocument/2006/relationships/image" Target="../media/image91.png"/></Relationships>
</file>

<file path=ppt/slides/_rels/slide9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Layout" Target="../diagrams/layout16.xml"/><Relationship Id="rId7" Type="http://schemas.openxmlformats.org/officeDocument/2006/relationships/image" Target="../media/image93.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35.png"/><Relationship Id="rId5" Type="http://schemas.openxmlformats.org/officeDocument/2006/relationships/diagramColors" Target="../diagrams/colors16.xml"/><Relationship Id="rId10" Type="http://schemas.openxmlformats.org/officeDocument/2006/relationships/image" Target="../media/image96.png"/><Relationship Id="rId4" Type="http://schemas.openxmlformats.org/officeDocument/2006/relationships/diagramQuickStyle" Target="../diagrams/quickStyle16.xml"/><Relationship Id="rId9" Type="http://schemas.openxmlformats.org/officeDocument/2006/relationships/image" Target="../media/image95.png"/></Relationships>
</file>

<file path=ppt/slides/_rels/slide9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7.jpeg"/><Relationship Id="rId7" Type="http://schemas.openxmlformats.org/officeDocument/2006/relationships/diagramColors" Target="../diagrams/colors17.xml"/><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5.png"/></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46.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宣講講師：劉裕仁</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ea typeface="標楷體" panose="03000509000000000000" pitchFamily="65" charset="-120"/>
              </a:rPr>
              <a:t>4</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28</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112</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16D7134-0F3D-4A35-A7C0-CEA7D5081814}"/>
              </a:ext>
            </a:extLst>
          </p:cNvPr>
          <p:cNvPicPr>
            <a:picLocks noChangeAspect="1"/>
          </p:cNvPicPr>
          <p:nvPr/>
        </p:nvPicPr>
        <p:blipFill>
          <a:blip r:embed="rId3"/>
          <a:stretch>
            <a:fillRect/>
          </a:stretch>
        </p:blipFill>
        <p:spPr>
          <a:xfrm>
            <a:off x="958652" y="1447814"/>
            <a:ext cx="10274696" cy="2324599"/>
          </a:xfrm>
          <a:prstGeom prst="rect">
            <a:avLst/>
          </a:prstGeom>
        </p:spPr>
      </p:pic>
      <p:pic>
        <p:nvPicPr>
          <p:cNvPr id="3" name="圖片 2">
            <a:extLst>
              <a:ext uri="{FF2B5EF4-FFF2-40B4-BE49-F238E27FC236}">
                <a16:creationId xmlns:a16="http://schemas.microsoft.com/office/drawing/2014/main" id="{80B10758-A321-497F-ABCD-8AE1E1477257}"/>
              </a:ext>
            </a:extLst>
          </p:cNvPr>
          <p:cNvPicPr>
            <a:picLocks noChangeAspect="1"/>
          </p:cNvPicPr>
          <p:nvPr/>
        </p:nvPicPr>
        <p:blipFill>
          <a:blip r:embed="rId4"/>
          <a:stretch>
            <a:fillRect/>
          </a:stretch>
        </p:blipFill>
        <p:spPr>
          <a:xfrm>
            <a:off x="958651" y="3830289"/>
            <a:ext cx="10274697" cy="3027711"/>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10</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27448" y="3772414"/>
            <a:ext cx="10009112" cy="30855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40C7EED8-94C5-4940-9CE4-A6C3273F1ED3}"/>
              </a:ext>
            </a:extLst>
          </p:cNvPr>
          <p:cNvSpPr/>
          <p:nvPr/>
        </p:nvSpPr>
        <p:spPr>
          <a:xfrm>
            <a:off x="1127448" y="2171656"/>
            <a:ext cx="10009112" cy="14642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6264671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圖片 3">
            <a:extLst>
              <a:ext uri="{FF2B5EF4-FFF2-40B4-BE49-F238E27FC236}">
                <a16:creationId xmlns:a16="http://schemas.microsoft.com/office/drawing/2014/main" id="{B069E0BF-78C6-49EE-B577-7B22F101D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9" y="1049339"/>
            <a:ext cx="90900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圖片 2">
            <a:extLst>
              <a:ext uri="{FF2B5EF4-FFF2-40B4-BE49-F238E27FC236}">
                <a16:creationId xmlns:a16="http://schemas.microsoft.com/office/drawing/2014/main" id="{4C9E93D7-5C95-42CF-AF5D-6F76A49EA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92151"/>
            <a:ext cx="904716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F18BEAB9-FFD2-46B0-8E3B-6526C8E5D1D5}"/>
              </a:ext>
            </a:extLst>
          </p:cNvPr>
          <p:cNvSpPr/>
          <p:nvPr/>
        </p:nvSpPr>
        <p:spPr>
          <a:xfrm>
            <a:off x="1581944" y="1124744"/>
            <a:ext cx="9028113" cy="12961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33376"/>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2F01ECC-A2AF-6389-0128-4B98DC0DD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3526"/>
            <a:ext cx="9649072" cy="6882555"/>
          </a:xfrm>
          <a:prstGeom prst="rect">
            <a:avLst/>
          </a:prstGeom>
        </p:spPr>
      </p:pic>
    </p:spTree>
    <p:extLst>
      <p:ext uri="{BB962C8B-B14F-4D97-AF65-F5344CB8AC3E}">
        <p14:creationId xmlns:p14="http://schemas.microsoft.com/office/powerpoint/2010/main" val="1339752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112</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11</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5</a:t>
            </a:r>
            <a:r>
              <a:rPr kumimoji="0" lang="zh-TW" altLang="en-US" sz="1400" b="1">
                <a:solidFill>
                  <a:srgbClr val="000000"/>
                </a:solidFill>
                <a:latin typeface="標楷體" panose="03000509000000000000" pitchFamily="65" charset="-120"/>
                <a:ea typeface="標楷體" panose="03000509000000000000" pitchFamily="65" charset="-120"/>
              </a:rPr>
              <a:t>月底</a:t>
            </a:r>
            <a:r>
              <a:rPr kumimoji="0" lang="en-US" altLang="zh-TW" sz="1400" b="1">
                <a:solidFill>
                  <a:srgbClr val="000000"/>
                </a:solidFill>
                <a:latin typeface="標楷體" panose="03000509000000000000" pitchFamily="65" charset="-120"/>
                <a:ea typeface="標楷體" panose="03000509000000000000" pitchFamily="65" charset="-120"/>
              </a:rPr>
              <a:t>~6</a:t>
            </a:r>
            <a:r>
              <a:rPr kumimoji="0" lang="zh-TW" altLang="en-US" sz="14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6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20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8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4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4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400" b="1">
                <a:solidFill>
                  <a:srgbClr val="000000"/>
                </a:solidFill>
                <a:latin typeface="標楷體" panose="03000509000000000000" pitchFamily="65" charset="-120"/>
                <a:ea typeface="標楷體" panose="03000509000000000000" pitchFamily="65" charset="-120"/>
              </a:rPr>
              <a:t>(</a:t>
            </a:r>
            <a:r>
              <a:rPr kumimoji="0" lang="zh-TW" altLang="en-US" sz="1400" b="1">
                <a:solidFill>
                  <a:srgbClr val="000000"/>
                </a:solidFill>
                <a:latin typeface="標楷體" panose="03000509000000000000" pitchFamily="65" charset="-120"/>
                <a:ea typeface="標楷體" panose="03000509000000000000" pitchFamily="65" charset="-120"/>
              </a:rPr>
              <a:t>先</a:t>
            </a:r>
            <a:r>
              <a:rPr kumimoji="0" lang="zh-TW" altLang="en-US" sz="1400" b="1">
                <a:solidFill>
                  <a:srgbClr val="FF0000"/>
                </a:solidFill>
                <a:latin typeface="標楷體" panose="03000509000000000000" pitchFamily="65" charset="-120"/>
                <a:ea typeface="標楷體" panose="03000509000000000000" pitchFamily="65" charset="-120"/>
              </a:rPr>
              <a:t>技優生</a:t>
            </a:r>
            <a:r>
              <a:rPr kumimoji="0" lang="zh-TW" altLang="en-US" sz="1400" b="1">
                <a:solidFill>
                  <a:srgbClr val="000000"/>
                </a:solidFill>
                <a:latin typeface="標楷體" panose="03000509000000000000" pitchFamily="65" charset="-120"/>
                <a:ea typeface="標楷體" panose="03000509000000000000" pitchFamily="65" charset="-120"/>
              </a:rPr>
              <a:t>甄審、再</a:t>
            </a:r>
            <a:r>
              <a:rPr kumimoji="0" lang="zh-TW" altLang="en-US" sz="1400" b="1">
                <a:solidFill>
                  <a:srgbClr val="FF0000"/>
                </a:solidFill>
                <a:latin typeface="標楷體" panose="03000509000000000000" pitchFamily="65" charset="-120"/>
                <a:ea typeface="標楷體" panose="03000509000000000000" pitchFamily="65" charset="-120"/>
              </a:rPr>
              <a:t>一般生</a:t>
            </a:r>
            <a:r>
              <a:rPr kumimoji="0" lang="zh-TW" altLang="en-US" sz="1400" b="1">
                <a:solidFill>
                  <a:srgbClr val="000000"/>
                </a:solidFill>
                <a:latin typeface="標楷體" panose="03000509000000000000" pitchFamily="65" charset="-120"/>
                <a:ea typeface="標楷體" panose="03000509000000000000" pitchFamily="65" charset="-120"/>
              </a:rPr>
              <a:t>免試入學</a:t>
            </a:r>
            <a:r>
              <a:rPr kumimoji="0" lang="en-US" altLang="zh-TW" sz="14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8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200" b="1">
                <a:solidFill>
                  <a:srgbClr val="000000"/>
                </a:solidFill>
                <a:latin typeface="標楷體" panose="03000509000000000000" pitchFamily="65" charset="-120"/>
                <a:ea typeface="標楷體" panose="03000509000000000000" pitchFamily="65" charset="-120"/>
              </a:rPr>
              <a:t>(</a:t>
            </a:r>
            <a:r>
              <a:rPr kumimoji="0" lang="zh-TW" altLang="en-US" sz="12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報名一所學校</a:t>
            </a:r>
            <a:r>
              <a:rPr kumimoji="0" lang="en-US" altLang="zh-TW" sz="12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 </a:t>
            </a:r>
            <a:r>
              <a:rPr kumimoji="0" lang="zh-TW" altLang="en-US" sz="14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a:t>
            </a:r>
            <a:r>
              <a:rPr kumimoji="0" lang="zh-TW" altLang="en-US" sz="14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術科測驗</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20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2000" b="1" dirty="0">
                <a:solidFill>
                  <a:srgbClr val="000099"/>
                </a:solidFill>
                <a:latin typeface="標楷體" panose="03000509000000000000" pitchFamily="65" charset="-120"/>
                <a:ea typeface="標楷體" panose="03000509000000000000" pitchFamily="65" charset="-120"/>
              </a:rPr>
              <a:t>（</a:t>
            </a:r>
            <a:r>
              <a:rPr kumimoji="0" lang="en-US" altLang="zh-TW" sz="2000" b="1" dirty="0">
                <a:solidFill>
                  <a:srgbClr val="000099"/>
                </a:solidFill>
                <a:latin typeface="標楷體" panose="03000509000000000000" pitchFamily="65" charset="-120"/>
                <a:ea typeface="標楷體" panose="03000509000000000000" pitchFamily="65" charset="-120"/>
              </a:rPr>
              <a:t>5/20-5/21</a:t>
            </a:r>
            <a:r>
              <a:rPr kumimoji="0" lang="zh-TW" altLang="en-US" sz="20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身心障礙學生就學輔導</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341312"/>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6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5"/>
            <a:ext cx="1042987" cy="1727200"/>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7</a:t>
            </a:r>
            <a:r>
              <a:rPr kumimoji="0" lang="zh-TW" altLang="en-US" sz="14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13</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537586833"/>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2023/03/09 ~ 03/11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2023/04/14</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2023/05/20 ~ 05/21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2023/06/09</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p:txBody>
          <a:bodyPr/>
          <a:lstStyle/>
          <a:p>
            <a:pPr eaLnBrk="1" hangingPunct="1">
              <a:defRPr/>
            </a:pPr>
            <a:r>
              <a:rPr lang="zh-TW" altLang="en-US">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1299252971"/>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20</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21</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a:solidFill>
                  <a:srgbClr val="C00000"/>
                </a:solidFill>
                <a:latin typeface="Adobe 黑体 Std R"/>
                <a:ea typeface="Adobe 黑体 Std R"/>
                <a:cs typeface="Adobe 黑体 Std R"/>
              </a:rPr>
              <a:t>109</a:t>
            </a:r>
            <a:r>
              <a:rPr lang="zh-TW" altLang="en-US" sz="1800" b="1">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3499564687"/>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2023/02/16 ~ 03/02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2023/03/11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2023/03/13 ~ 03/17</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2023/04/22 ~ 04/23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2023/04/28 ~05/05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2023/06/21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2023/06/21~ 06/29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2023/07/04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2023/06/01 ~06/09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3808353597"/>
              </p:ext>
            </p:extLst>
          </p:nvPr>
        </p:nvGraphicFramePr>
        <p:xfrm>
          <a:off x="1245938"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2023/02/13 ~02/24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2023/04/08 ~04 /09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2023/04/15 ~04 /17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2023/06/09 ~06/15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撕榜及報到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2023/05/01 ~ 05/03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2023/05/25 ~05/26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57364" y="39687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112</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424483963"/>
              </p:ext>
            </p:extLst>
          </p:nvPr>
        </p:nvGraphicFramePr>
        <p:xfrm>
          <a:off x="1631950" y="1060450"/>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2023/05/22 ~ 05/26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2023/06/21 ~07/03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491929782"/>
              </p:ext>
            </p:extLst>
          </p:nvPr>
        </p:nvGraphicFramePr>
        <p:xfrm>
          <a:off x="1631950" y="3194050"/>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2023/06/19 ~ 06/20(</a:t>
                      </a: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網路報名</a:t>
                      </a: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2023/07/04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4247859435"/>
              </p:ext>
            </p:extLst>
          </p:nvPr>
        </p:nvGraphicFramePr>
        <p:xfrm>
          <a:off x="1631949" y="5638801"/>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2023/05/09-10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22</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112</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23</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112</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5400" dirty="0">
                <a:solidFill>
                  <a:srgbClr val="FF0000"/>
                </a:solidFill>
                <a:latin typeface="標楷體" pitchFamily="65" charset="-120"/>
                <a:ea typeface="標楷體" pitchFamily="65" charset="-120"/>
              </a:rPr>
              <a:t>經國高中暫緩招生</a:t>
            </a:r>
          </a:p>
        </p:txBody>
      </p:sp>
      <p:sp>
        <p:nvSpPr>
          <p:cNvPr id="5" name="內容版面配置區 4"/>
          <p:cNvSpPr>
            <a:spLocks noGrp="1"/>
          </p:cNvSpPr>
          <p:nvPr>
            <p:ph idx="1"/>
          </p:nvPr>
        </p:nvSpPr>
        <p:spPr>
          <a:xfrm>
            <a:off x="1847528" y="2636912"/>
            <a:ext cx="7992888" cy="3489252"/>
          </a:xfrm>
        </p:spPr>
        <p:txBody>
          <a:bodyPr/>
          <a:lstStyle/>
          <a:p>
            <a:r>
              <a:rPr lang="zh-TW" altLang="en-US" dirty="0">
                <a:solidFill>
                  <a:srgbClr val="002060"/>
                </a:solidFill>
                <a:latin typeface="標楷體" pitchFamily="65" charset="-120"/>
                <a:ea typeface="標楷體" pitchFamily="65" charset="-120"/>
              </a:rPr>
              <a:t>現有教室不足，增設高中部教室期程難以掌握，學生入學無法享有優質教學環境。</a:t>
            </a:r>
            <a:endParaRPr lang="en-US" altLang="zh-TW" dirty="0">
              <a:solidFill>
                <a:srgbClr val="002060"/>
              </a:solidFill>
              <a:latin typeface="標楷體" pitchFamily="65" charset="-120"/>
              <a:ea typeface="標楷體" pitchFamily="65" charset="-120"/>
            </a:endParaRPr>
          </a:p>
          <a:p>
            <a:endParaRPr lang="en-US" altLang="zh-TW" dirty="0">
              <a:solidFill>
                <a:srgbClr val="002060"/>
              </a:solidFill>
              <a:latin typeface="標楷體" pitchFamily="65" charset="-120"/>
              <a:ea typeface="標楷體" pitchFamily="65" charset="-120"/>
            </a:endParaRPr>
          </a:p>
        </p:txBody>
      </p:sp>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603563950"/>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t>招生名額以簡章為準</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2449741"/>
              </p:ext>
            </p:extLst>
          </p:nvPr>
        </p:nvGraphicFramePr>
        <p:xfrm>
          <a:off x="695399" y="904948"/>
          <a:ext cx="10801201" cy="5969312"/>
        </p:xfrm>
        <a:graphic>
          <a:graphicData uri="http://schemas.openxmlformats.org/drawingml/2006/table">
            <a:tbl>
              <a:tblPr/>
              <a:tblGrid>
                <a:gridCol w="1751907">
                  <a:extLst>
                    <a:ext uri="{9D8B030D-6E8A-4147-A177-3AD203B41FA5}">
                      <a16:colId xmlns:a16="http://schemas.microsoft.com/office/drawing/2014/main" val="20000"/>
                    </a:ext>
                  </a:extLst>
                </a:gridCol>
                <a:gridCol w="723943">
                  <a:extLst>
                    <a:ext uri="{9D8B030D-6E8A-4147-A177-3AD203B41FA5}">
                      <a16:colId xmlns:a16="http://schemas.microsoft.com/office/drawing/2014/main" val="20001"/>
                    </a:ext>
                  </a:extLst>
                </a:gridCol>
                <a:gridCol w="832535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農業群特色班、大興飛修、新興機械、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74</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404664"/>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919288" y="557214"/>
            <a:ext cx="9361288" cy="621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班各</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英語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英文閱讀</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短文寫作</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非選擇題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以上。「若有</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年會考成績者，僅能擇其中一年成績報名，並以此成績作為分發比序參酌」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343472" y="1052736"/>
            <a:ext cx="10418237" cy="6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10:20</a:t>
            </a: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29</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30</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31</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112</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112</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12</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復旦高中、啟英高中、懷恩高中、新興高中，各國中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1">
            <a:extLst>
              <a:ext uri="{FF2B5EF4-FFF2-40B4-BE49-F238E27FC236}">
                <a16:creationId xmlns:a16="http://schemas.microsoft.com/office/drawing/2014/main" id="{51443ABD-3E57-4C47-ACB4-2C4E1FD6F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90484"/>
            <a:ext cx="9502472"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投影片編號版面配置區 1">
            <a:extLst>
              <a:ext uri="{FF2B5EF4-FFF2-40B4-BE49-F238E27FC236}">
                <a16:creationId xmlns:a16="http://schemas.microsoft.com/office/drawing/2014/main" id="{D1DC5732-2E85-46C2-8D47-A717385949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FC5DECA6-7E8B-45D4-A7EE-A014F58832FC}" type="slidenum">
              <a:rPr lang="en-US" altLang="zh-TW" sz="1200">
                <a:solidFill>
                  <a:srgbClr val="0C3226"/>
                </a:solidFill>
              </a:rPr>
              <a:pPr>
                <a:spcBef>
                  <a:spcPct val="0"/>
                </a:spcBef>
                <a:buFontTx/>
                <a:buNone/>
              </a:pPr>
              <a:t>4</a:t>
            </a:fld>
            <a:endParaRPr lang="en-US" altLang="zh-TW" sz="1200">
              <a:solidFill>
                <a:srgbClr val="0C3226"/>
              </a:solidFill>
            </a:endParaRPr>
          </a:p>
        </p:txBody>
      </p:sp>
      <p:sp>
        <p:nvSpPr>
          <p:cNvPr id="6" name="矩形 5">
            <a:extLst>
              <a:ext uri="{FF2B5EF4-FFF2-40B4-BE49-F238E27FC236}">
                <a16:creationId xmlns:a16="http://schemas.microsoft.com/office/drawing/2014/main" id="{EF455879-EC19-4E7A-991B-4EF86EC2F791}"/>
              </a:ext>
            </a:extLst>
          </p:cNvPr>
          <p:cNvSpPr/>
          <p:nvPr/>
        </p:nvSpPr>
        <p:spPr>
          <a:xfrm>
            <a:off x="1703389" y="2919413"/>
            <a:ext cx="9217147" cy="1085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520A243E-EAD1-4BE6-94FD-6D81AAE57C93}"/>
              </a:ext>
            </a:extLst>
          </p:cNvPr>
          <p:cNvSpPr/>
          <p:nvPr/>
        </p:nvSpPr>
        <p:spPr>
          <a:xfrm>
            <a:off x="1703389" y="4184651"/>
            <a:ext cx="9217147" cy="12605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007E377-1A41-44BA-AA09-2CE926EBC8C6}"/>
              </a:ext>
            </a:extLst>
          </p:cNvPr>
          <p:cNvSpPr/>
          <p:nvPr/>
        </p:nvSpPr>
        <p:spPr>
          <a:xfrm>
            <a:off x="6118761" y="4184651"/>
            <a:ext cx="2448272" cy="47987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40</a:t>
            </a:fld>
            <a:endParaRPr kumimoji="0" lang="en-US" altLang="zh-TW" sz="1200">
              <a:solidFill>
                <a:srgbClr val="0C322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41</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112</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42</a:t>
            </a:fld>
            <a:endParaRPr kumimoji="0" lang="en-US" altLang="zh-TW" sz="1200">
              <a:solidFill>
                <a:srgbClr val="0C322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蘆竹區光明國中，九年級生為</a:t>
            </a:r>
            <a:r>
              <a:rPr lang="en-US" altLang="zh-TW" dirty="0">
                <a:latin typeface="標楷體" panose="03000509000000000000" pitchFamily="65" charset="-120"/>
                <a:ea typeface="標楷體" panose="03000509000000000000" pitchFamily="65" charset="-120"/>
              </a:rPr>
              <a:t>583</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35</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43</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29</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44</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2" name="圖片 1">
            <a:extLst>
              <a:ext uri="{FF2B5EF4-FFF2-40B4-BE49-F238E27FC236}">
                <a16:creationId xmlns:a16="http://schemas.microsoft.com/office/drawing/2014/main" id="{57DBCAA6-6655-48EE-8D4D-89AFEAE26CD9}"/>
              </a:ext>
            </a:extLst>
          </p:cNvPr>
          <p:cNvPicPr>
            <a:picLocks noChangeAspect="1"/>
          </p:cNvPicPr>
          <p:nvPr/>
        </p:nvPicPr>
        <p:blipFill>
          <a:blip r:embed="rId4"/>
          <a:stretch>
            <a:fillRect/>
          </a:stretch>
        </p:blipFill>
        <p:spPr>
          <a:xfrm>
            <a:off x="1343472" y="980728"/>
            <a:ext cx="8928991" cy="587727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45</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編號版面配置區 1">
            <a:extLst>
              <a:ext uri="{FF2B5EF4-FFF2-40B4-BE49-F238E27FC236}">
                <a16:creationId xmlns:a16="http://schemas.microsoft.com/office/drawing/2014/main" id="{BB5AD77A-7AF2-4F57-A90F-787A29F3D5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401544DC-1AB0-420E-91CC-4CC9A070E725}" type="slidenum">
              <a:rPr lang="en-US" altLang="zh-TW" sz="1200">
                <a:solidFill>
                  <a:srgbClr val="0C3226"/>
                </a:solidFill>
              </a:rPr>
              <a:pPr>
                <a:spcBef>
                  <a:spcPct val="0"/>
                </a:spcBef>
                <a:buFontTx/>
                <a:buNone/>
              </a:pPr>
              <a:t>5</a:t>
            </a:fld>
            <a:endParaRPr lang="en-US" altLang="zh-TW" sz="1200">
              <a:solidFill>
                <a:srgbClr val="0C3226"/>
              </a:solidFill>
            </a:endParaRPr>
          </a:p>
        </p:txBody>
      </p:sp>
      <p:pic>
        <p:nvPicPr>
          <p:cNvPr id="65539" name="圖片 1">
            <a:extLst>
              <a:ext uri="{FF2B5EF4-FFF2-40B4-BE49-F238E27FC236}">
                <a16:creationId xmlns:a16="http://schemas.microsoft.com/office/drawing/2014/main" id="{B40513FC-8AE2-498B-AD1D-0153E3D875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9728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A8B69EE1-D363-4967-A5E6-98F65C49F103}"/>
              </a:ext>
            </a:extLst>
          </p:cNvPr>
          <p:cNvSpPr/>
          <p:nvPr/>
        </p:nvSpPr>
        <p:spPr>
          <a:xfrm>
            <a:off x="911424" y="260350"/>
            <a:ext cx="10585175" cy="94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C3D38E99-C632-4B31-A5A7-9F1A26AF9785}"/>
              </a:ext>
            </a:extLst>
          </p:cNvPr>
          <p:cNvSpPr/>
          <p:nvPr/>
        </p:nvSpPr>
        <p:spPr>
          <a:xfrm>
            <a:off x="911424" y="1341438"/>
            <a:ext cx="10585175" cy="79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3A45A6A-4E83-40B4-B0FD-B06CA8291EE0}"/>
              </a:ext>
            </a:extLst>
          </p:cNvPr>
          <p:cNvSpPr/>
          <p:nvPr/>
        </p:nvSpPr>
        <p:spPr>
          <a:xfrm>
            <a:off x="911424" y="5373688"/>
            <a:ext cx="10585175" cy="14843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9D3872D-E8B1-4639-8374-D58CC34AF20C}"/>
              </a:ext>
            </a:extLst>
          </p:cNvPr>
          <p:cNvSpPr/>
          <p:nvPr/>
        </p:nvSpPr>
        <p:spPr>
          <a:xfrm>
            <a:off x="4079776" y="1258157"/>
            <a:ext cx="1944216" cy="40786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53</a:t>
            </a:fld>
            <a:endParaRPr lang="en-US" altLang="zh-TW" sz="1200">
              <a:solidFill>
                <a:srgbClr val="0C322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54</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55</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圖片 2">
            <a:extLst>
              <a:ext uri="{FF2B5EF4-FFF2-40B4-BE49-F238E27FC236}">
                <a16:creationId xmlns:a16="http://schemas.microsoft.com/office/drawing/2014/main" id="{0CCC4933-E33F-499A-B6E1-85CCCAD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61" y="1498602"/>
            <a:ext cx="10688412" cy="522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投影片編號版面配置區 1">
            <a:extLst>
              <a:ext uri="{FF2B5EF4-FFF2-40B4-BE49-F238E27FC236}">
                <a16:creationId xmlns:a16="http://schemas.microsoft.com/office/drawing/2014/main" id="{4BFC38B7-1D1D-49BE-B1EC-A190904A0F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89A657E-CBF6-4126-B26B-A3841D181E5F}"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93988" y="1916114"/>
            <a:ext cx="10688412" cy="1512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995C5E09-F5BB-42C8-8793-2DCCC5FBBDA1}"/>
              </a:ext>
            </a:extLst>
          </p:cNvPr>
          <p:cNvSpPr/>
          <p:nvPr/>
        </p:nvSpPr>
        <p:spPr>
          <a:xfrm>
            <a:off x="916934" y="5133976"/>
            <a:ext cx="10579666" cy="1535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B88A684E-AEBF-4D66-9BC3-B63CFB0D8066}"/>
              </a:ext>
            </a:extLst>
          </p:cNvPr>
          <p:cNvSpPr/>
          <p:nvPr/>
        </p:nvSpPr>
        <p:spPr>
          <a:xfrm>
            <a:off x="1199456" y="5445224"/>
            <a:ext cx="2304256"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a:solidFill>
                  <a:srgbClr val="0000CC"/>
                </a:solidFill>
                <a:latin typeface="Arial" panose="020B0604020202020204" pitchFamily="34" charset="0"/>
                <a:ea typeface="標楷體" panose="03000509000000000000" pitchFamily="65" charset="-120"/>
              </a:rPr>
              <a:t>落榜生的分析</a:t>
            </a:r>
            <a:r>
              <a:rPr lang="en-US" altLang="zh-TW" sz="3600" b="1">
                <a:solidFill>
                  <a:srgbClr val="0000CC"/>
                </a:solidFill>
                <a:latin typeface="Arial" panose="020B0604020202020204" pitchFamily="34" charset="0"/>
                <a:ea typeface="標楷體" panose="03000509000000000000" pitchFamily="65" charset="-120"/>
              </a:rPr>
              <a:t>-</a:t>
            </a:r>
            <a:r>
              <a:rPr lang="zh-TW" altLang="en-US" sz="3600" b="1">
                <a:solidFill>
                  <a:srgbClr val="0000CC"/>
                </a:solidFill>
                <a:latin typeface="Arial" panose="020B0604020202020204" pitchFamily="34" charset="0"/>
                <a:ea typeface="標楷體" panose="03000509000000000000" pitchFamily="65" charset="-120"/>
              </a:rPr>
              <a:t>以光中為例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3539430"/>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36</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31</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22</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26</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16</a:t>
            </a:r>
            <a:r>
              <a:rPr lang="zh-TW" altLang="en-US" sz="3200" dirty="0">
                <a:latin typeface="標楷體" panose="03000509000000000000" pitchFamily="65" charset="-120"/>
                <a:ea typeface="標楷體" panose="03000509000000000000" pitchFamily="65" charset="-120"/>
              </a:rPr>
              <a:t>人次是服務表現、</a:t>
            </a:r>
            <a:r>
              <a:rPr lang="en-US" altLang="zh-TW" sz="3200" dirty="0">
                <a:latin typeface="標楷體" panose="03000509000000000000" pitchFamily="65" charset="-120"/>
                <a:ea typeface="標楷體" panose="03000509000000000000" pitchFamily="65" charset="-120"/>
              </a:rPr>
              <a:t>24</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2</a:t>
            </a:r>
            <a:r>
              <a:rPr lang="zh-TW" altLang="en-US" sz="3200" dirty="0">
                <a:latin typeface="標楷體" panose="03000509000000000000" pitchFamily="65" charset="-120"/>
                <a:ea typeface="標楷體" panose="03000509000000000000" pitchFamily="65" charset="-120"/>
              </a:rPr>
              <a:t>人次是</a:t>
            </a:r>
            <a:r>
              <a:rPr lang="zh-TW" altLang="en-US" sz="3200" dirty="0">
                <a:ea typeface="標楷體" panose="03000509000000000000" pitchFamily="65" charset="-120"/>
              </a:rPr>
              <a:t>畢業資格</a:t>
            </a:r>
            <a:r>
              <a:rPr lang="zh-TW" altLang="en-US" sz="3200" dirty="0">
                <a:latin typeface="標楷體" panose="03000509000000000000" pitchFamily="65" charset="-120"/>
                <a:ea typeface="標楷體" panose="03000509000000000000" pitchFamily="65" charset="-120"/>
              </a:rPr>
              <a:t>。</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9</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548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112</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21,000</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8213" y="3683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400</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中壢高中：   </a:t>
            </a:r>
            <a:r>
              <a:rPr lang="en-US" altLang="zh-TW" sz="2800" dirty="0">
                <a:latin typeface="標楷體" panose="03000509000000000000" pitchFamily="65" charset="-120"/>
                <a:ea typeface="標楷體" panose="03000509000000000000" pitchFamily="65" charset="-120"/>
              </a:rPr>
              <a:t>650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1,350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2,005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2,635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3,284</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3,739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4,183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4,603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5,337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5,676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6,006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6,147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6,285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140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6,425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6,551</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3">
            <a:extLst>
              <a:ext uri="{FF2B5EF4-FFF2-40B4-BE49-F238E27FC236}">
                <a16:creationId xmlns:a16="http://schemas.microsoft.com/office/drawing/2014/main" id="{88A369EA-42AA-4B63-AC0B-17CC8C3BA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1619103"/>
            <a:ext cx="10882801"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7</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47605" y="3861048"/>
            <a:ext cx="10874612" cy="26642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國中學生生涯輔導紀錄手冊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02C51CA-8611-4A0D-A7CD-C9C42A40086A}"/>
              </a:ext>
            </a:extLst>
          </p:cNvPr>
          <p:cNvPicPr>
            <a:picLocks noChangeAspect="1"/>
          </p:cNvPicPr>
          <p:nvPr/>
        </p:nvPicPr>
        <p:blipFill rotWithShape="1">
          <a:blip r:embed="rId5"/>
          <a:srcRect l="51271" t="15158" r="19127" b="9125"/>
          <a:stretch/>
        </p:blipFill>
        <p:spPr>
          <a:xfrm>
            <a:off x="1524000" y="1412876"/>
            <a:ext cx="4487218" cy="544512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Capture_2016_05_10_20_35_41_578">
            <a:extLst>
              <a:ext uri="{FF2B5EF4-FFF2-40B4-BE49-F238E27FC236}">
                <a16:creationId xmlns:a16="http://schemas.microsoft.com/office/drawing/2014/main" id="{245CC0DB-2D19-4F39-8552-FD82AF2B9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0"/>
            <a:ext cx="7164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
            <a:extLst>
              <a:ext uri="{FF2B5EF4-FFF2-40B4-BE49-F238E27FC236}">
                <a16:creationId xmlns:a16="http://schemas.microsoft.com/office/drawing/2014/main" id="{AA9C9819-8B89-4950-98F8-28083AD50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23813"/>
            <a:ext cx="10585176"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投影片編號版面配置區 1">
            <a:extLst>
              <a:ext uri="{FF2B5EF4-FFF2-40B4-BE49-F238E27FC236}">
                <a16:creationId xmlns:a16="http://schemas.microsoft.com/office/drawing/2014/main" id="{F46182D7-02A0-4AA5-8247-F25F47BCE0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1021443E-26C0-40DB-9482-2B0893774D00}" type="slidenum">
              <a:rPr lang="en-US" altLang="zh-TW" sz="1200">
                <a:solidFill>
                  <a:srgbClr val="0C3226"/>
                </a:solidFill>
              </a:rPr>
              <a:pPr>
                <a:spcBef>
                  <a:spcPct val="0"/>
                </a:spcBef>
                <a:buFontTx/>
                <a:buNone/>
              </a:pPr>
              <a:t>8</a:t>
            </a:fld>
            <a:endParaRPr lang="en-US" altLang="zh-TW" sz="1200">
              <a:solidFill>
                <a:srgbClr val="0C3226"/>
              </a:solidFill>
            </a:endParaRPr>
          </a:p>
        </p:txBody>
      </p:sp>
      <p:sp>
        <p:nvSpPr>
          <p:cNvPr id="8" name="矩形 7">
            <a:extLst>
              <a:ext uri="{FF2B5EF4-FFF2-40B4-BE49-F238E27FC236}">
                <a16:creationId xmlns:a16="http://schemas.microsoft.com/office/drawing/2014/main" id="{995C5E09-F5BB-42C8-8793-2DCCC5FBBDA1}"/>
              </a:ext>
            </a:extLst>
          </p:cNvPr>
          <p:cNvSpPr/>
          <p:nvPr/>
        </p:nvSpPr>
        <p:spPr>
          <a:xfrm>
            <a:off x="767409" y="2185989"/>
            <a:ext cx="10513168" cy="201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a:extLst>
              <a:ext uri="{FF2B5EF4-FFF2-40B4-BE49-F238E27FC236}">
                <a16:creationId xmlns:a16="http://schemas.microsoft.com/office/drawing/2014/main" id="{794F21DF-F28A-4867-AE52-1427FC242016}"/>
              </a:ext>
            </a:extLst>
          </p:cNvPr>
          <p:cNvSpPr/>
          <p:nvPr/>
        </p:nvSpPr>
        <p:spPr>
          <a:xfrm>
            <a:off x="6959600" y="23813"/>
            <a:ext cx="3384550" cy="4318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68614" name="圖片 4">
            <a:extLst>
              <a:ext uri="{FF2B5EF4-FFF2-40B4-BE49-F238E27FC236}">
                <a16:creationId xmlns:a16="http://schemas.microsoft.com/office/drawing/2014/main" id="{8EB58820-56A0-49E8-931B-219194DEA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07" y="5597526"/>
            <a:ext cx="10585176"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26BBB8CB-64CD-4644-9E89-63199E13F4E1}"/>
              </a:ext>
            </a:extLst>
          </p:cNvPr>
          <p:cNvSpPr/>
          <p:nvPr/>
        </p:nvSpPr>
        <p:spPr>
          <a:xfrm>
            <a:off x="4583114" y="5592763"/>
            <a:ext cx="3889375"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9BF70AE-2EA2-4DBA-BC6B-A6D9AF50D040}"/>
              </a:ext>
            </a:extLst>
          </p:cNvPr>
          <p:cNvPicPr>
            <a:picLocks noChangeAspect="1"/>
          </p:cNvPicPr>
          <p:nvPr/>
        </p:nvPicPr>
        <p:blipFill>
          <a:blip r:embed="rId3"/>
          <a:stretch>
            <a:fillRect/>
          </a:stretch>
        </p:blipFill>
        <p:spPr>
          <a:xfrm>
            <a:off x="1127447" y="141624"/>
            <a:ext cx="10176999" cy="382083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9</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42529" y="2685595"/>
            <a:ext cx="1017700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圖片 3">
            <a:extLst>
              <a:ext uri="{FF2B5EF4-FFF2-40B4-BE49-F238E27FC236}">
                <a16:creationId xmlns:a16="http://schemas.microsoft.com/office/drawing/2014/main" id="{88A2E15F-C962-442A-967C-CE03BDD52925}"/>
              </a:ext>
            </a:extLst>
          </p:cNvPr>
          <p:cNvPicPr>
            <a:picLocks noChangeAspect="1"/>
          </p:cNvPicPr>
          <p:nvPr/>
        </p:nvPicPr>
        <p:blipFill>
          <a:blip r:embed="rId6"/>
          <a:stretch>
            <a:fillRect/>
          </a:stretch>
        </p:blipFill>
        <p:spPr>
          <a:xfrm>
            <a:off x="1167452" y="3866144"/>
            <a:ext cx="10176999" cy="3037167"/>
          </a:xfrm>
          <a:prstGeom prst="rect">
            <a:avLst/>
          </a:prstGeom>
        </p:spPr>
      </p:pic>
      <p:sp>
        <p:nvSpPr>
          <p:cNvPr id="8" name="矩形 7">
            <a:extLst>
              <a:ext uri="{FF2B5EF4-FFF2-40B4-BE49-F238E27FC236}">
                <a16:creationId xmlns:a16="http://schemas.microsoft.com/office/drawing/2014/main" id="{9015B930-121B-4398-8B4E-4F83D69C7B70}"/>
              </a:ext>
            </a:extLst>
          </p:cNvPr>
          <p:cNvSpPr/>
          <p:nvPr/>
        </p:nvSpPr>
        <p:spPr>
          <a:xfrm>
            <a:off x="1190379" y="6139260"/>
            <a:ext cx="1012915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ADDEBDF-96F5-4732-AF67-24A86CAA58F3}"/>
              </a:ext>
            </a:extLst>
          </p:cNvPr>
          <p:cNvSpPr/>
          <p:nvPr/>
        </p:nvSpPr>
        <p:spPr>
          <a:xfrm>
            <a:off x="3647728" y="4101257"/>
            <a:ext cx="2448272" cy="71874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71964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pic>
        <p:nvPicPr>
          <p:cNvPr id="202755" name="圖片 2">
            <a:extLst>
              <a:ext uri="{FF2B5EF4-FFF2-40B4-BE49-F238E27FC236}">
                <a16:creationId xmlns:a16="http://schemas.microsoft.com/office/drawing/2014/main" id="{15AEBED4-B3F6-471A-A1C0-6369C26DE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2351089" y="4797425"/>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20.36﹪~20.83﹪</a:t>
            </a:r>
          </a:p>
          <a:p>
            <a:pPr>
              <a:spcBef>
                <a:spcPct val="50000"/>
              </a:spcBef>
              <a:defRPr/>
            </a:pPr>
            <a:r>
              <a:rPr lang="en-US" altLang="zh-TW" sz="2400" dirty="0">
                <a:solidFill>
                  <a:srgbClr val="FF0000"/>
                </a:solidFill>
                <a:latin typeface="標楷體" pitchFamily="65" charset="-120"/>
                <a:ea typeface="標楷體" pitchFamily="65" charset="-120"/>
              </a:rPr>
              <a:t>4235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4334</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93</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94</a:t>
            </a:fld>
            <a:endParaRPr lang="en-US" altLang="zh-TW"/>
          </a:p>
        </p:txBody>
      </p:sp>
      <p:pic>
        <p:nvPicPr>
          <p:cNvPr id="3" name="圖片 2">
            <a:extLst>
              <a:ext uri="{FF2B5EF4-FFF2-40B4-BE49-F238E27FC236}">
                <a16:creationId xmlns:a16="http://schemas.microsoft.com/office/drawing/2014/main" id="{E0BD071E-7ABB-4C1D-B0A6-AE247E7A6953}"/>
              </a:ext>
            </a:extLst>
          </p:cNvPr>
          <p:cNvPicPr>
            <a:picLocks noChangeAspect="1"/>
          </p:cNvPicPr>
          <p:nvPr/>
        </p:nvPicPr>
        <p:blipFill rotWithShape="1">
          <a:blip r:embed="rId3"/>
          <a:srcRect l="16335" t="19551" r="34644" b="5901"/>
          <a:stretch/>
        </p:blipFill>
        <p:spPr>
          <a:xfrm>
            <a:off x="1559496" y="192172"/>
            <a:ext cx="7632848" cy="6529304"/>
          </a:xfrm>
          <a:prstGeom prst="rect">
            <a:avLst/>
          </a:prstGeom>
        </p:spPr>
      </p:pic>
      <p:sp>
        <p:nvSpPr>
          <p:cNvPr id="4" name="文字方塊 3">
            <a:extLst>
              <a:ext uri="{FF2B5EF4-FFF2-40B4-BE49-F238E27FC236}">
                <a16:creationId xmlns:a16="http://schemas.microsoft.com/office/drawing/2014/main" id="{43963E79-5CEF-4807-BBD8-C495EAC10964}"/>
              </a:ext>
            </a:extLst>
          </p:cNvPr>
          <p:cNvSpPr txBox="1"/>
          <p:nvPr/>
        </p:nvSpPr>
        <p:spPr>
          <a:xfrm>
            <a:off x="9696400" y="3272158"/>
            <a:ext cx="1620957" cy="523220"/>
          </a:xfrm>
          <a:prstGeom prst="rect">
            <a:avLst/>
          </a:prstGeom>
          <a:noFill/>
        </p:spPr>
        <p:txBody>
          <a:bodyPr wrap="none" rtlCol="0">
            <a:spAutoFit/>
          </a:bodyPr>
          <a:lstStyle/>
          <a:p>
            <a:r>
              <a:rPr lang="zh-TW" altLang="en-US" sz="2800" dirty="0">
                <a:solidFill>
                  <a:srgbClr val="FF0000"/>
                </a:solidFill>
                <a:latin typeface="標楷體" panose="03000509000000000000" pitchFamily="65" charset="-120"/>
                <a:ea typeface="標楷體" panose="03000509000000000000" pitchFamily="65" charset="-120"/>
                <a:hlinkClick r:id="rId4" action="ppaction://hlinkfile"/>
              </a:rPr>
              <a:t>新聞報導</a:t>
            </a:r>
            <a:endParaRPr lang="zh-TW" altLang="en-US" sz="2800" dirty="0">
              <a:solidFill>
                <a:srgbClr val="FF0000"/>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圖片 2">
            <a:extLst>
              <a:ext uri="{FF2B5EF4-FFF2-40B4-BE49-F238E27FC236}">
                <a16:creationId xmlns:a16="http://schemas.microsoft.com/office/drawing/2014/main" id="{CD8B1C26-B26F-49F1-9A04-DCB555D76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588"/>
            <a:ext cx="92456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5768</Words>
  <Application>Microsoft Macintosh PowerPoint</Application>
  <PresentationFormat>寬螢幕</PresentationFormat>
  <Paragraphs>896</Paragraphs>
  <Slides>104</Slides>
  <Notes>42</Notes>
  <HiddenSlides>0</HiddenSlides>
  <MMClips>0</MMClips>
  <ScaleCrop>false</ScaleCrop>
  <HeadingPairs>
    <vt:vector size="6" baseType="variant">
      <vt:variant>
        <vt:lpstr>使用字型</vt:lpstr>
      </vt:variant>
      <vt:variant>
        <vt:i4>13</vt:i4>
      </vt:variant>
      <vt:variant>
        <vt:lpstr>佈景主題</vt:lpstr>
      </vt:variant>
      <vt:variant>
        <vt:i4>6</vt:i4>
      </vt:variant>
      <vt:variant>
        <vt:lpstr>投影片標題</vt:lpstr>
      </vt:variant>
      <vt:variant>
        <vt:i4>104</vt:i4>
      </vt:variant>
    </vt:vector>
  </HeadingPairs>
  <TitlesOfParts>
    <vt:vector size="123" baseType="lpstr">
      <vt:lpstr>微軟正黑體</vt:lpstr>
      <vt:lpstr>新細明體</vt:lpstr>
      <vt:lpstr>標楷體</vt:lpstr>
      <vt:lpstr>Adobe 黑体 Std R</vt:lpstr>
      <vt:lpstr>Adobe 繁黑體 Std B</vt:lpstr>
      <vt:lpstr>Arial</vt:lpstr>
      <vt:lpstr>Calibri</vt:lpstr>
      <vt:lpstr>Microsoft New Tai Lue</vt:lpstr>
      <vt:lpstr>Montserrat</vt:lpstr>
      <vt:lpstr>Montserrat Light</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PowerPoint 簡報</vt:lpstr>
      <vt:lpstr>PowerPoint 簡報</vt:lpstr>
      <vt:lpstr>PowerPoint 簡報</vt:lpstr>
      <vt:lpstr>PowerPoint 簡報</vt:lpstr>
      <vt:lpstr>112年適性入學重要日程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112學年度桃連區適性入學管道</vt:lpstr>
      <vt:lpstr>經國高中暫緩招生</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112優先免試入學之內容</vt:lpstr>
      <vt:lpstr>高中端免試招生名額</vt:lpstr>
      <vt:lpstr>國中端志願錄取方式</vt:lpstr>
      <vt:lpstr>112優先免試入學</vt:lpstr>
      <vt:lpstr>高中端-第一類學校</vt:lpstr>
      <vt:lpstr>高中端-增額分配</vt:lpstr>
      <vt:lpstr>高中端-增額分配</vt:lpstr>
      <vt:lpstr>高中端-第二類學校</vt:lpstr>
      <vt:lpstr>高中端-第三類學校</vt:lpstr>
      <vt:lpstr>112優先免試入學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112年桃連區免試入學-同分超額比序步驟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2023-04-28T03:28:10Z</dcterms:modified>
</cp:coreProperties>
</file>