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8" r:id="rId2"/>
    <p:sldId id="387" r:id="rId3"/>
    <p:sldId id="399" r:id="rId4"/>
    <p:sldId id="400" r:id="rId5"/>
    <p:sldId id="401" r:id="rId6"/>
    <p:sldId id="403" r:id="rId7"/>
    <p:sldId id="402" r:id="rId8"/>
    <p:sldId id="404" r:id="rId9"/>
    <p:sldId id="405" r:id="rId10"/>
    <p:sldId id="288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13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87863-C79D-447B-873E-F313EB7362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1BF4BB8-68F6-4FD4-9795-29E5FEA627F7}">
      <dgm:prSet phldrT="[文字]" custT="1"/>
      <dgm:spPr>
        <a:xfrm>
          <a:off x="359689" y="31195"/>
          <a:ext cx="7050282" cy="2718867"/>
        </a:xfrm>
        <a:prstGeom prst="roundRect">
          <a:avLst/>
        </a:prstGeom>
        <a:solidFill>
          <a:srgbClr val="9933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系統開放日為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4/18(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一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上午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9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點至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4/24(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四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中午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12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點止，請家長務必於此區間內完成線上報到作業。</a:t>
          </a:r>
          <a:endParaRPr lang="zh-TW" altLang="en-US" sz="3200" b="1" dirty="0">
            <a:solidFill>
              <a:srgbClr val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6FB5819A-68AC-452B-93BD-AE59D0BAD35D}" type="parTrans" cxnId="{0AF61994-F6B2-4310-959E-5B5606F59F9B}">
      <dgm:prSet/>
      <dgm:spPr/>
      <dgm:t>
        <a:bodyPr/>
        <a:lstStyle/>
        <a:p>
          <a:endParaRPr lang="zh-TW" altLang="en-US"/>
        </a:p>
      </dgm:t>
    </dgm:pt>
    <dgm:pt modelId="{0B005EF6-6111-4969-B094-BC47ABD30798}" type="sibTrans" cxnId="{0AF61994-F6B2-4310-959E-5B5606F59F9B}">
      <dgm:prSet/>
      <dgm:spPr/>
      <dgm:t>
        <a:bodyPr/>
        <a:lstStyle/>
        <a:p>
          <a:endParaRPr lang="zh-TW" altLang="en-US"/>
        </a:p>
      </dgm:t>
    </dgm:pt>
    <dgm:pt modelId="{4B2BAD89-1F74-422A-882F-D8DDBD89AFC5}">
      <dgm:prSet phldrT="[文字]" custT="1"/>
      <dgm:spPr>
        <a:xfrm>
          <a:off x="360029" y="3120644"/>
          <a:ext cx="6910435" cy="9737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如您因個人因素需放棄至本校就讀，亦請至線上報到系統點選</a:t>
          </a:r>
          <a:r>
            <a:rPr lang="en-US" altLang="zh-TW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『</a:t>
          </a:r>
          <a:r>
            <a:rPr lang="zh-TW" altLang="en-US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放棄報到</a:t>
          </a:r>
          <a:r>
            <a:rPr lang="en-US" altLang="zh-TW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』</a:t>
          </a:r>
          <a:r>
            <a:rPr lang="zh-TW" altLang="en-US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endParaRPr lang="zh-TW" altLang="en-US" sz="28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22A184E8-0D07-4071-A5A2-4EA6D535EFEB}" type="parTrans" cxnId="{849B7B18-1108-4593-9DD9-DC88CBF107C8}">
      <dgm:prSet/>
      <dgm:spPr/>
      <dgm:t>
        <a:bodyPr/>
        <a:lstStyle/>
        <a:p>
          <a:endParaRPr lang="zh-TW" altLang="en-US"/>
        </a:p>
      </dgm:t>
    </dgm:pt>
    <dgm:pt modelId="{22F27D32-9804-44F6-B74D-B3E741B9E1EE}" type="sibTrans" cxnId="{849B7B18-1108-4593-9DD9-DC88CBF107C8}">
      <dgm:prSet/>
      <dgm:spPr/>
      <dgm:t>
        <a:bodyPr/>
        <a:lstStyle/>
        <a:p>
          <a:endParaRPr lang="zh-TW" altLang="en-US"/>
        </a:p>
      </dgm:t>
    </dgm:pt>
    <dgm:pt modelId="{FB162E75-AF62-4B7A-8FE4-83E745D26657}">
      <dgm:prSet phldrT="[文字]" custT="1"/>
      <dgm:spPr>
        <a:xfrm>
          <a:off x="252101" y="4344943"/>
          <a:ext cx="7124963" cy="1056288"/>
        </a:xfrm>
        <a:prstGeom prst="roundRect">
          <a:avLst/>
        </a:prstGeom>
        <a:solidFill>
          <a:srgbClr val="0066CC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如您在操作線上報到作業上有任何問題，歡迎來電</a:t>
          </a:r>
          <a:endParaRPr lang="en-US" altLang="zh-TW" sz="3200" b="1" smtClean="0">
            <a:solidFill>
              <a:srgbClr val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r>
            <a:rPr lang="en-US" altLang="zh-TW" sz="3200" b="1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03-2613297#212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或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218)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洽詢</a:t>
          </a:r>
          <a:endParaRPr lang="en-US" altLang="zh-TW" sz="3200" b="1" dirty="0" smtClean="0">
            <a:solidFill>
              <a:srgbClr val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洽詢時間：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4/18(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一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至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4/22(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五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8:00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至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17:00</a:t>
          </a:r>
        </a:p>
        <a:p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4/24(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日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上午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9:00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至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12:00 (</a:t>
          </a:r>
          <a:r>
            <a:rPr lang="zh-TW" altLang="en-US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當日亦可至本校洽詢</a:t>
          </a:r>
          <a:r>
            <a:rPr lang="en-US" altLang="zh-TW" sz="32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3200" b="1" dirty="0">
            <a:solidFill>
              <a:srgbClr val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C86F9B2-6713-40E3-98E4-78C9CEBAEF6C}" type="parTrans" cxnId="{FA588FFC-65A8-4297-9250-8FDAE260230A}">
      <dgm:prSet/>
      <dgm:spPr/>
      <dgm:t>
        <a:bodyPr/>
        <a:lstStyle/>
        <a:p>
          <a:endParaRPr lang="zh-TW" altLang="en-US"/>
        </a:p>
      </dgm:t>
    </dgm:pt>
    <dgm:pt modelId="{2444F03E-A91B-40D5-89A0-53AB5725760A}" type="sibTrans" cxnId="{FA588FFC-65A8-4297-9250-8FDAE260230A}">
      <dgm:prSet/>
      <dgm:spPr/>
      <dgm:t>
        <a:bodyPr/>
        <a:lstStyle/>
        <a:p>
          <a:endParaRPr lang="zh-TW" altLang="en-US"/>
        </a:p>
      </dgm:t>
    </dgm:pt>
    <dgm:pt modelId="{66E14C43-59F2-4A55-BAEB-FB6D9E15AA33}" type="pres">
      <dgm:prSet presAssocID="{AC987863-C79D-447B-873E-F313EB7362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F04F0A-2C02-4C20-83F6-5CB457FFFBBC}" type="pres">
      <dgm:prSet presAssocID="{11BF4BB8-68F6-4FD4-9795-29E5FEA627F7}" presName="parentLin" presStyleCnt="0"/>
      <dgm:spPr/>
    </dgm:pt>
    <dgm:pt modelId="{D499FF5A-8681-425C-8EF0-8F4B09D61BF7}" type="pres">
      <dgm:prSet presAssocID="{11BF4BB8-68F6-4FD4-9795-29E5FEA627F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FC2462A-A1D7-44D3-BF9F-D6CDEB202748}" type="pres">
      <dgm:prSet presAssocID="{11BF4BB8-68F6-4FD4-9795-29E5FEA627F7}" presName="parentText" presStyleLbl="node1" presStyleIdx="0" presStyleCnt="3" custScaleX="134613" custScaleY="123038" custLinFactNeighborX="-3853" custLinFactNeighborY="-839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48B337-5720-4126-BC39-780C5E27FF80}" type="pres">
      <dgm:prSet presAssocID="{11BF4BB8-68F6-4FD4-9795-29E5FEA627F7}" presName="negativeSpace" presStyleCnt="0"/>
      <dgm:spPr/>
    </dgm:pt>
    <dgm:pt modelId="{FAF88250-E0D6-446E-B735-95A498F60AFF}" type="pres">
      <dgm:prSet presAssocID="{11BF4BB8-68F6-4FD4-9795-29E5FEA627F7}" presName="childText" presStyleLbl="conFgAcc1" presStyleIdx="0" presStyleCnt="3" custScaleY="64356" custLinFactNeighborX="960" custLinFactNeighborY="26010">
        <dgm:presLayoutVars>
          <dgm:bulletEnabled val="1"/>
        </dgm:presLayoutVars>
      </dgm:prSet>
      <dgm:spPr>
        <a:xfrm>
          <a:off x="0" y="2510770"/>
          <a:ext cx="7489379" cy="356789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993300"/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14E5B5E2-AB12-4D58-B1D7-B57E50878359}" type="pres">
      <dgm:prSet presAssocID="{0B005EF6-6111-4969-B094-BC47ABD30798}" presName="spaceBetweenRectangles" presStyleCnt="0"/>
      <dgm:spPr/>
    </dgm:pt>
    <dgm:pt modelId="{83EA1DDF-DA58-4EF8-8079-6860BFAADC97}" type="pres">
      <dgm:prSet presAssocID="{4B2BAD89-1F74-422A-882F-D8DDBD89AFC5}" presName="parentLin" presStyleCnt="0"/>
      <dgm:spPr/>
    </dgm:pt>
    <dgm:pt modelId="{993099F1-36D3-4864-BA63-9B051E8287DC}" type="pres">
      <dgm:prSet presAssocID="{4B2BAD89-1F74-422A-882F-D8DDBD89AFC5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3602AF0-FDE8-4854-A8C6-3FC1908C7BBF}" type="pres">
      <dgm:prSet presAssocID="{4B2BAD89-1F74-422A-882F-D8DDBD89AFC5}" presName="parentText" presStyleLbl="node1" presStyleIdx="1" presStyleCnt="3" custScaleX="131814" custScaleY="90063" custLinFactNeighborX="-9637" custLinFactNeighborY="-18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246EB4-E3AF-498C-B6A4-BD7640AEB2C0}" type="pres">
      <dgm:prSet presAssocID="{4B2BAD89-1F74-422A-882F-D8DDBD89AFC5}" presName="negativeSpace" presStyleCnt="0"/>
      <dgm:spPr/>
    </dgm:pt>
    <dgm:pt modelId="{7A72A51F-9A3A-45C2-992B-036C70F56D1C}" type="pres">
      <dgm:prSet presAssocID="{4B2BAD89-1F74-422A-882F-D8DDBD89AFC5}" presName="childText" presStyleLbl="conFgAcc1" presStyleIdx="1" presStyleCnt="3" custScaleY="38596" custLinFactY="34673" custLinFactNeighborX="2" custLinFactNeighborY="100000">
        <dgm:presLayoutVars>
          <dgm:bulletEnabled val="1"/>
        </dgm:presLayoutVars>
      </dgm:prSet>
      <dgm:spPr>
        <a:xfrm>
          <a:off x="0" y="3915550"/>
          <a:ext cx="7489379" cy="366779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F8924E38-2824-43D4-BE76-B510C97A3FDB}" type="pres">
      <dgm:prSet presAssocID="{22F27D32-9804-44F6-B74D-B3E741B9E1EE}" presName="spaceBetweenRectangles" presStyleCnt="0"/>
      <dgm:spPr/>
    </dgm:pt>
    <dgm:pt modelId="{71D57B54-6282-4D46-8030-BF426D3AD345}" type="pres">
      <dgm:prSet presAssocID="{FB162E75-AF62-4B7A-8FE4-83E745D26657}" presName="parentLin" presStyleCnt="0"/>
      <dgm:spPr/>
    </dgm:pt>
    <dgm:pt modelId="{1BEBC330-20C1-459E-B483-B3447AF50A23}" type="pres">
      <dgm:prSet presAssocID="{FB162E75-AF62-4B7A-8FE4-83E745D2665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4102D9AE-8D07-4FCD-B8C0-59DD46F42CC4}" type="pres">
      <dgm:prSet presAssocID="{FB162E75-AF62-4B7A-8FE4-83E745D26657}" presName="parentText" presStyleLbl="node1" presStyleIdx="2" presStyleCnt="3" custScaleX="142444" custScaleY="246624" custLinFactNeighborX="-29439" custLinFactNeighborY="392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8A360-4375-4CD3-B8E5-0057892C7B6E}" type="pres">
      <dgm:prSet presAssocID="{FB162E75-AF62-4B7A-8FE4-83E745D26657}" presName="negativeSpace" presStyleCnt="0"/>
      <dgm:spPr/>
    </dgm:pt>
    <dgm:pt modelId="{90EE4B95-A7F2-48DB-A39A-1CA6C2A8CB7E}" type="pres">
      <dgm:prSet presAssocID="{FB162E75-AF62-4B7A-8FE4-83E745D26657}" presName="childText" presStyleLbl="conFgAcc1" presStyleIdx="2" presStyleCnt="3" custLinFactNeighborX="195" custLinFactNeighborY="90602">
        <dgm:presLayoutVars>
          <dgm:bulletEnabled val="1"/>
        </dgm:presLayoutVars>
      </dgm:prSet>
      <dgm:spPr>
        <a:xfrm>
          <a:off x="0" y="4907394"/>
          <a:ext cx="7489379" cy="554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5CFB"/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</dgm:ptLst>
  <dgm:cxnLst>
    <dgm:cxn modelId="{849B7B18-1108-4593-9DD9-DC88CBF107C8}" srcId="{AC987863-C79D-447B-873E-F313EB736295}" destId="{4B2BAD89-1F74-422A-882F-D8DDBD89AFC5}" srcOrd="1" destOrd="0" parTransId="{22A184E8-0D07-4071-A5A2-4EA6D535EFEB}" sibTransId="{22F27D32-9804-44F6-B74D-B3E741B9E1EE}"/>
    <dgm:cxn modelId="{BE000A39-CD53-4E19-9793-E77E35DC382E}" type="presOf" srcId="{4B2BAD89-1F74-422A-882F-D8DDBD89AFC5}" destId="{993099F1-36D3-4864-BA63-9B051E8287DC}" srcOrd="0" destOrd="0" presId="urn:microsoft.com/office/officeart/2005/8/layout/list1"/>
    <dgm:cxn modelId="{3911B1B6-0B55-4CFF-8C5E-7E82879664F2}" type="presOf" srcId="{4B2BAD89-1F74-422A-882F-D8DDBD89AFC5}" destId="{83602AF0-FDE8-4854-A8C6-3FC1908C7BBF}" srcOrd="1" destOrd="0" presId="urn:microsoft.com/office/officeart/2005/8/layout/list1"/>
    <dgm:cxn modelId="{23CFAE5A-9A28-4C6F-93DA-A153A9003592}" type="presOf" srcId="{AC987863-C79D-447B-873E-F313EB736295}" destId="{66E14C43-59F2-4A55-BAEB-FB6D9E15AA33}" srcOrd="0" destOrd="0" presId="urn:microsoft.com/office/officeart/2005/8/layout/list1"/>
    <dgm:cxn modelId="{FA588FFC-65A8-4297-9250-8FDAE260230A}" srcId="{AC987863-C79D-447B-873E-F313EB736295}" destId="{FB162E75-AF62-4B7A-8FE4-83E745D26657}" srcOrd="2" destOrd="0" parTransId="{1C86F9B2-6713-40E3-98E4-78C9CEBAEF6C}" sibTransId="{2444F03E-A91B-40D5-89A0-53AB5725760A}"/>
    <dgm:cxn modelId="{0AF61994-F6B2-4310-959E-5B5606F59F9B}" srcId="{AC987863-C79D-447B-873E-F313EB736295}" destId="{11BF4BB8-68F6-4FD4-9795-29E5FEA627F7}" srcOrd="0" destOrd="0" parTransId="{6FB5819A-68AC-452B-93BD-AE59D0BAD35D}" sibTransId="{0B005EF6-6111-4969-B094-BC47ABD30798}"/>
    <dgm:cxn modelId="{2035F876-D414-47AC-996D-9632ADEB9532}" type="presOf" srcId="{FB162E75-AF62-4B7A-8FE4-83E745D26657}" destId="{1BEBC330-20C1-459E-B483-B3447AF50A23}" srcOrd="0" destOrd="0" presId="urn:microsoft.com/office/officeart/2005/8/layout/list1"/>
    <dgm:cxn modelId="{6F3B59AA-7CD5-4B07-AFAB-FFC30C2A8DDF}" type="presOf" srcId="{FB162E75-AF62-4B7A-8FE4-83E745D26657}" destId="{4102D9AE-8D07-4FCD-B8C0-59DD46F42CC4}" srcOrd="1" destOrd="0" presId="urn:microsoft.com/office/officeart/2005/8/layout/list1"/>
    <dgm:cxn modelId="{8E0034D1-B1FD-4EC1-890C-E05630A1A613}" type="presOf" srcId="{11BF4BB8-68F6-4FD4-9795-29E5FEA627F7}" destId="{D499FF5A-8681-425C-8EF0-8F4B09D61BF7}" srcOrd="0" destOrd="0" presId="urn:microsoft.com/office/officeart/2005/8/layout/list1"/>
    <dgm:cxn modelId="{5077BC38-3675-44E1-828E-E2EABDDABA52}" type="presOf" srcId="{11BF4BB8-68F6-4FD4-9795-29E5FEA627F7}" destId="{6FC2462A-A1D7-44D3-BF9F-D6CDEB202748}" srcOrd="1" destOrd="0" presId="urn:microsoft.com/office/officeart/2005/8/layout/list1"/>
    <dgm:cxn modelId="{7275D6BD-6D32-44F2-AE11-5F172F9B9B78}" type="presParOf" srcId="{66E14C43-59F2-4A55-BAEB-FB6D9E15AA33}" destId="{2DF04F0A-2C02-4C20-83F6-5CB457FFFBBC}" srcOrd="0" destOrd="0" presId="urn:microsoft.com/office/officeart/2005/8/layout/list1"/>
    <dgm:cxn modelId="{30D88369-5031-4A03-B571-E7A640DC24AC}" type="presParOf" srcId="{2DF04F0A-2C02-4C20-83F6-5CB457FFFBBC}" destId="{D499FF5A-8681-425C-8EF0-8F4B09D61BF7}" srcOrd="0" destOrd="0" presId="urn:microsoft.com/office/officeart/2005/8/layout/list1"/>
    <dgm:cxn modelId="{FEF5CD83-3451-47A1-9D35-793D47C632B9}" type="presParOf" srcId="{2DF04F0A-2C02-4C20-83F6-5CB457FFFBBC}" destId="{6FC2462A-A1D7-44D3-BF9F-D6CDEB202748}" srcOrd="1" destOrd="0" presId="urn:microsoft.com/office/officeart/2005/8/layout/list1"/>
    <dgm:cxn modelId="{E23E417D-C16C-4A7D-9B8C-91B9B7BD5596}" type="presParOf" srcId="{66E14C43-59F2-4A55-BAEB-FB6D9E15AA33}" destId="{0548B337-5720-4126-BC39-780C5E27FF80}" srcOrd="1" destOrd="0" presId="urn:microsoft.com/office/officeart/2005/8/layout/list1"/>
    <dgm:cxn modelId="{9681B072-75CA-458F-B094-6EDDA0B76B57}" type="presParOf" srcId="{66E14C43-59F2-4A55-BAEB-FB6D9E15AA33}" destId="{FAF88250-E0D6-446E-B735-95A498F60AFF}" srcOrd="2" destOrd="0" presId="urn:microsoft.com/office/officeart/2005/8/layout/list1"/>
    <dgm:cxn modelId="{E43EDF15-69DD-41B5-B546-EB0C41C4B27B}" type="presParOf" srcId="{66E14C43-59F2-4A55-BAEB-FB6D9E15AA33}" destId="{14E5B5E2-AB12-4D58-B1D7-B57E50878359}" srcOrd="3" destOrd="0" presId="urn:microsoft.com/office/officeart/2005/8/layout/list1"/>
    <dgm:cxn modelId="{6DFF22FA-A824-46A4-8C61-A768F3DC3B28}" type="presParOf" srcId="{66E14C43-59F2-4A55-BAEB-FB6D9E15AA33}" destId="{83EA1DDF-DA58-4EF8-8079-6860BFAADC97}" srcOrd="4" destOrd="0" presId="urn:microsoft.com/office/officeart/2005/8/layout/list1"/>
    <dgm:cxn modelId="{113047FA-8CF7-4838-A81A-8D6E0F35DF82}" type="presParOf" srcId="{83EA1DDF-DA58-4EF8-8079-6860BFAADC97}" destId="{993099F1-36D3-4864-BA63-9B051E8287DC}" srcOrd="0" destOrd="0" presId="urn:microsoft.com/office/officeart/2005/8/layout/list1"/>
    <dgm:cxn modelId="{4D559533-0A39-46B0-BECB-14F5BE24D4E0}" type="presParOf" srcId="{83EA1DDF-DA58-4EF8-8079-6860BFAADC97}" destId="{83602AF0-FDE8-4854-A8C6-3FC1908C7BBF}" srcOrd="1" destOrd="0" presId="urn:microsoft.com/office/officeart/2005/8/layout/list1"/>
    <dgm:cxn modelId="{87653E1B-45DE-41F7-86AE-9A211B2D7957}" type="presParOf" srcId="{66E14C43-59F2-4A55-BAEB-FB6D9E15AA33}" destId="{20246EB4-E3AF-498C-B6A4-BD7640AEB2C0}" srcOrd="5" destOrd="0" presId="urn:microsoft.com/office/officeart/2005/8/layout/list1"/>
    <dgm:cxn modelId="{C24B06ED-6535-4B8F-8D20-F8D1F0E6B2A8}" type="presParOf" srcId="{66E14C43-59F2-4A55-BAEB-FB6D9E15AA33}" destId="{7A72A51F-9A3A-45C2-992B-036C70F56D1C}" srcOrd="6" destOrd="0" presId="urn:microsoft.com/office/officeart/2005/8/layout/list1"/>
    <dgm:cxn modelId="{8344D918-FE89-4AC9-BB65-3EF0354F5A08}" type="presParOf" srcId="{66E14C43-59F2-4A55-BAEB-FB6D9E15AA33}" destId="{F8924E38-2824-43D4-BE76-B510C97A3FDB}" srcOrd="7" destOrd="0" presId="urn:microsoft.com/office/officeart/2005/8/layout/list1"/>
    <dgm:cxn modelId="{0F89C9C7-B8E5-4E75-938A-EDCA7ACAACE6}" type="presParOf" srcId="{66E14C43-59F2-4A55-BAEB-FB6D9E15AA33}" destId="{71D57B54-6282-4D46-8030-BF426D3AD345}" srcOrd="8" destOrd="0" presId="urn:microsoft.com/office/officeart/2005/8/layout/list1"/>
    <dgm:cxn modelId="{F3B43460-AE1C-441E-8EFE-45F036AD94AF}" type="presParOf" srcId="{71D57B54-6282-4D46-8030-BF426D3AD345}" destId="{1BEBC330-20C1-459E-B483-B3447AF50A23}" srcOrd="0" destOrd="0" presId="urn:microsoft.com/office/officeart/2005/8/layout/list1"/>
    <dgm:cxn modelId="{B110E3E7-372F-479D-B986-C2A33D9E670C}" type="presParOf" srcId="{71D57B54-6282-4D46-8030-BF426D3AD345}" destId="{4102D9AE-8D07-4FCD-B8C0-59DD46F42CC4}" srcOrd="1" destOrd="0" presId="urn:microsoft.com/office/officeart/2005/8/layout/list1"/>
    <dgm:cxn modelId="{527FA591-2FE3-4C6E-B187-093A4B1CB879}" type="presParOf" srcId="{66E14C43-59F2-4A55-BAEB-FB6D9E15AA33}" destId="{79D8A360-4375-4CD3-B8E5-0057892C7B6E}" srcOrd="9" destOrd="0" presId="urn:microsoft.com/office/officeart/2005/8/layout/list1"/>
    <dgm:cxn modelId="{04B7884F-C7BA-4D0E-B661-F9CC4A405F2D}" type="presParOf" srcId="{66E14C43-59F2-4A55-BAEB-FB6D9E15AA33}" destId="{90EE4B95-A7F2-48DB-A39A-1CA6C2A8CB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88250-E0D6-446E-B735-95A498F60AFF}">
      <dsp:nvSpPr>
        <dsp:cNvPr id="0" name=""/>
        <dsp:cNvSpPr/>
      </dsp:nvSpPr>
      <dsp:spPr>
        <a:xfrm>
          <a:off x="0" y="809142"/>
          <a:ext cx="11896344" cy="551402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99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2462A-A1D7-44D3-BF9F-D6CDEB202748}">
      <dsp:nvSpPr>
        <dsp:cNvPr id="0" name=""/>
        <dsp:cNvSpPr/>
      </dsp:nvSpPr>
      <dsp:spPr>
        <a:xfrm>
          <a:off x="571898" y="0"/>
          <a:ext cx="11209817" cy="1234907"/>
        </a:xfrm>
        <a:prstGeom prst="roundRect">
          <a:avLst/>
        </a:prstGeom>
        <a:solidFill>
          <a:srgbClr val="9933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757" tIns="0" rIns="31475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系統開放日為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4/18(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一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上午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9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點至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4/24(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四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中午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12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點止，請家長務必於此區間內完成線上報到作業。</a:t>
          </a:r>
          <a:endParaRPr lang="zh-TW" altLang="en-US" sz="3200" b="1" kern="1200" dirty="0">
            <a:solidFill>
              <a:srgbClr val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632181" y="60283"/>
        <a:ext cx="11089251" cy="1114341"/>
      </dsp:txXfrm>
    </dsp:sp>
    <dsp:sp modelId="{7A72A51F-9A3A-45C2-992B-036C70F56D1C}">
      <dsp:nvSpPr>
        <dsp:cNvPr id="0" name=""/>
        <dsp:cNvSpPr/>
      </dsp:nvSpPr>
      <dsp:spPr>
        <a:xfrm>
          <a:off x="0" y="2379172"/>
          <a:ext cx="11896344" cy="33069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02AF0-FDE8-4854-A8C6-3FC1908C7BBF}">
      <dsp:nvSpPr>
        <dsp:cNvPr id="0" name=""/>
        <dsp:cNvSpPr/>
      </dsp:nvSpPr>
      <dsp:spPr>
        <a:xfrm>
          <a:off x="537494" y="1494563"/>
          <a:ext cx="10976732" cy="90394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757" tIns="0" rIns="3147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如您因個人因素需放棄至本校就讀，亦請至線上報到系統點選</a:t>
          </a:r>
          <a:r>
            <a:rPr lang="en-US" altLang="zh-TW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『</a:t>
          </a:r>
          <a:r>
            <a:rPr lang="zh-TW" altLang="en-US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放棄報到</a:t>
          </a:r>
          <a:r>
            <a:rPr lang="en-US" altLang="zh-TW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』</a:t>
          </a:r>
          <a:r>
            <a:rPr lang="zh-TW" altLang="en-US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endParaRPr lang="zh-TW" altLang="en-US" sz="28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581621" y="1538690"/>
        <a:ext cx="10888478" cy="815690"/>
      </dsp:txXfrm>
    </dsp:sp>
    <dsp:sp modelId="{90EE4B95-A7F2-48DB-A39A-1CA6C2A8CB7E}">
      <dsp:nvSpPr>
        <dsp:cNvPr id="0" name=""/>
        <dsp:cNvSpPr/>
      </dsp:nvSpPr>
      <dsp:spPr>
        <a:xfrm>
          <a:off x="0" y="4414580"/>
          <a:ext cx="11896344" cy="85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5CF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2D9AE-8D07-4FCD-B8C0-59DD46F42CC4}">
      <dsp:nvSpPr>
        <dsp:cNvPr id="0" name=""/>
        <dsp:cNvSpPr/>
      </dsp:nvSpPr>
      <dsp:spPr>
        <a:xfrm>
          <a:off x="400444" y="2796065"/>
          <a:ext cx="11317495" cy="2475315"/>
        </a:xfrm>
        <a:prstGeom prst="roundRect">
          <a:avLst/>
        </a:prstGeom>
        <a:solidFill>
          <a:srgbClr val="0066CC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757" tIns="0" rIns="31475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如您在操作線上報到作業上有任何問題，歡迎來電</a:t>
          </a:r>
          <a:endParaRPr lang="en-US" altLang="zh-TW" sz="3200" b="1" kern="1200" smtClean="0">
            <a:solidFill>
              <a:srgbClr val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03-2613297#212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或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218)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洽詢</a:t>
          </a:r>
          <a:endParaRPr lang="en-US" altLang="zh-TW" sz="3200" b="1" kern="1200" dirty="0" smtClean="0">
            <a:solidFill>
              <a:srgbClr val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洽詢時間：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4/18(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一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至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4/22(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五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8:00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至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17:00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4/24(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日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上午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9:00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至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12:00 (</a:t>
          </a:r>
          <a:r>
            <a:rPr lang="zh-TW" altLang="en-US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當日亦可至本校洽詢</a:t>
          </a:r>
          <a:r>
            <a:rPr lang="en-US" altLang="zh-TW" sz="3200" b="1" kern="1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3200" b="1" kern="1200" dirty="0">
            <a:solidFill>
              <a:srgbClr val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521279" y="2916900"/>
        <a:ext cx="11075825" cy="223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B2C7947-69FF-4B1B-BBA0-5A300AC8E524}" type="datetime1">
              <a:rPr lang="zh-CN" altLang="en-US"/>
              <a:pPr>
                <a:defRPr/>
              </a:pPr>
              <a:t>2022/4/13</a:t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/>
              <a:t>单击此处编辑母版文本样式</a:t>
            </a:r>
          </a:p>
          <a:p>
            <a:pPr>
              <a:defRPr/>
            </a:pPr>
            <a:r>
              <a:rPr lang="zh-CN" altLang="en-US"/>
              <a:t>第二级</a:t>
            </a:r>
          </a:p>
          <a:p>
            <a:pPr>
              <a:defRPr/>
            </a:pPr>
            <a:r>
              <a:rPr lang="zh-CN" altLang="en-US"/>
              <a:t>第三级</a:t>
            </a:r>
          </a:p>
          <a:p>
            <a:pPr>
              <a:defRPr/>
            </a:pPr>
            <a:r>
              <a:rPr lang="zh-CN" altLang="en-US"/>
              <a:t>第四级</a:t>
            </a:r>
          </a:p>
          <a:p>
            <a:pPr>
              <a:defRPr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1806984-8EB3-490E-A801-3E770767832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94232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80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163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144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25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34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027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559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52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74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79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408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-14385" y="-11429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1756503" y="722211"/>
            <a:ext cx="86502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88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線上報到說明會</a:t>
            </a:r>
            <a:endParaRPr lang="zh-CN" altLang="en-US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2053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4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5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文本框 2"/>
          <p:cNvSpPr>
            <a:spLocks noChangeArrowheads="1"/>
          </p:cNvSpPr>
          <p:nvPr/>
        </p:nvSpPr>
        <p:spPr bwMode="auto">
          <a:xfrm>
            <a:off x="3118885" y="3121370"/>
            <a:ext cx="5609571" cy="97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5400" b="1" dirty="0" smtClean="0">
                <a:solidFill>
                  <a:schemeClr val="accent3">
                    <a:lumMod val="9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Microsoft New Tai Lue" panose="020B0502040204020203" pitchFamily="34" charset="0"/>
              </a:rPr>
              <a:t>註冊組長 簡秋錦</a:t>
            </a:r>
            <a:endParaRPr lang="zh-CN" altLang="en-US" sz="5400" b="1" dirty="0">
              <a:solidFill>
                <a:schemeClr val="accent3">
                  <a:lumMod val="9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sym typeface="Microsoft New Tai Lue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矩形 3"/>
          <p:cNvSpPr>
            <a:spLocks noChangeArrowheads="1"/>
          </p:cNvSpPr>
          <p:nvPr/>
        </p:nvSpPr>
        <p:spPr bwMode="auto">
          <a:xfrm>
            <a:off x="1225550" y="996950"/>
            <a:ext cx="71310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zh-TW" altLang="en-US" sz="8800" b="1" dirty="0" smtClean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大有國中</a:t>
            </a:r>
            <a:endParaRPr lang="zh-CN" altLang="en-US" dirty="0"/>
          </a:p>
        </p:txBody>
      </p:sp>
      <p:sp>
        <p:nvSpPr>
          <p:cNvPr id="29702" name="KSO_Shape"/>
          <p:cNvSpPr>
            <a:spLocks noChangeArrowheads="1"/>
          </p:cNvSpPr>
          <p:nvPr/>
        </p:nvSpPr>
        <p:spPr bwMode="auto">
          <a:xfrm rot="21220112">
            <a:off x="8164449" y="4418043"/>
            <a:ext cx="1115568" cy="1211326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3" name="KSO_Shape"/>
          <p:cNvSpPr>
            <a:spLocks noChangeArrowheads="1"/>
          </p:cNvSpPr>
          <p:nvPr/>
        </p:nvSpPr>
        <p:spPr bwMode="auto">
          <a:xfrm rot="1654406">
            <a:off x="256747" y="4282243"/>
            <a:ext cx="908451" cy="1266624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4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文本框 11"/>
          <p:cNvSpPr>
            <a:spLocks noChangeArrowheads="1"/>
          </p:cNvSpPr>
          <p:nvPr/>
        </p:nvSpPr>
        <p:spPr bwMode="auto">
          <a:xfrm>
            <a:off x="3504184" y="2910902"/>
            <a:ext cx="4852416" cy="12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6000" b="1" dirty="0" smtClean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anose="020B0502040204020203" pitchFamily="34" charset="0"/>
                <a:sym typeface="Microsoft New Tai Lue" panose="020B0502040204020203" pitchFamily="34" charset="0"/>
              </a:rPr>
              <a:t>歡迎您的加入</a:t>
            </a:r>
            <a:endParaRPr lang="zh-CN" altLang="en-US" sz="6000" b="1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New Tai Lue" panose="020B0502040204020203" pitchFamily="34" charset="0"/>
              <a:sym typeface="Microsoft New Tai Lue" panose="020B0502040204020203" pitchFamily="34" charset="0"/>
            </a:endParaRPr>
          </a:p>
        </p:txBody>
      </p:sp>
      <p:sp>
        <p:nvSpPr>
          <p:cNvPr id="10" name="文本框 11"/>
          <p:cNvSpPr>
            <a:spLocks noChangeArrowheads="1"/>
          </p:cNvSpPr>
          <p:nvPr/>
        </p:nvSpPr>
        <p:spPr bwMode="auto">
          <a:xfrm>
            <a:off x="604272" y="6016624"/>
            <a:ext cx="3545363" cy="8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sz="4400" b="1" dirty="0" smtClean="0">
                <a:solidFill>
                  <a:srgbClr val="FF4664"/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Show</a:t>
            </a:r>
            <a:r>
              <a:rPr lang="zh-TW" altLang="en-US" sz="4400" b="1" dirty="0" smtClean="0">
                <a:solidFill>
                  <a:srgbClr val="FF4664"/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多元</a:t>
            </a:r>
            <a:endParaRPr lang="zh-CN" altLang="en-US" sz="4400" b="1" dirty="0">
              <a:solidFill>
                <a:srgbClr val="FF4664"/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11" name="文本框 11"/>
          <p:cNvSpPr>
            <a:spLocks noChangeArrowheads="1"/>
          </p:cNvSpPr>
          <p:nvPr/>
        </p:nvSpPr>
        <p:spPr bwMode="auto">
          <a:xfrm>
            <a:off x="1697552" y="5265658"/>
            <a:ext cx="2498475" cy="84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400" b="1" dirty="0" smtClean="0">
                <a:solidFill>
                  <a:srgbClr val="FF4664"/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智慧校園</a:t>
            </a:r>
            <a:endParaRPr lang="zh-CN" altLang="en-US" sz="4400" b="1" dirty="0">
              <a:solidFill>
                <a:srgbClr val="FF4664"/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12" name="文本框 11"/>
          <p:cNvSpPr>
            <a:spLocks noChangeArrowheads="1"/>
          </p:cNvSpPr>
          <p:nvPr/>
        </p:nvSpPr>
        <p:spPr bwMode="auto">
          <a:xfrm>
            <a:off x="4994155" y="5299579"/>
            <a:ext cx="2564316" cy="6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400" b="1" dirty="0" smtClean="0">
                <a:solidFill>
                  <a:srgbClr val="FF4664"/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雙語教學</a:t>
            </a:r>
            <a:endParaRPr lang="zh-CN" altLang="en-US" sz="4400" b="1" dirty="0">
              <a:solidFill>
                <a:srgbClr val="FF4664"/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13" name="文本框 11"/>
          <p:cNvSpPr>
            <a:spLocks noChangeArrowheads="1"/>
          </p:cNvSpPr>
          <p:nvPr/>
        </p:nvSpPr>
        <p:spPr bwMode="auto">
          <a:xfrm>
            <a:off x="6276312" y="6016624"/>
            <a:ext cx="3443759" cy="6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FF4664"/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Yes we can</a:t>
            </a:r>
            <a:endParaRPr lang="zh-CN" altLang="en-US" sz="4400" b="1" dirty="0">
              <a:solidFill>
                <a:srgbClr val="FF4664"/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dirty="0"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5123" name="矩形 5"/>
          <p:cNvSpPr>
            <a:spLocks noChangeArrowheads="1"/>
          </p:cNvSpPr>
          <p:nvPr/>
        </p:nvSpPr>
        <p:spPr bwMode="auto">
          <a:xfrm>
            <a:off x="0" y="221315"/>
            <a:ext cx="12192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文本框 4"/>
          <p:cNvSpPr>
            <a:spLocks noChangeArrowheads="1"/>
          </p:cNvSpPr>
          <p:nvPr/>
        </p:nvSpPr>
        <p:spPr bwMode="auto">
          <a:xfrm>
            <a:off x="354629" y="-103329"/>
            <a:ext cx="260667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13800" b="1" dirty="0" smtClean="0">
                <a:solidFill>
                  <a:schemeClr val="accent3">
                    <a:lumMod val="95000"/>
                  </a:schemeClr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 </a:t>
            </a:r>
            <a:r>
              <a:rPr lang="en-US" altLang="zh-TW" sz="13800" b="1" dirty="0" smtClean="0">
                <a:solidFill>
                  <a:schemeClr val="accent3">
                    <a:lumMod val="95000"/>
                  </a:schemeClr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0</a:t>
            </a:r>
            <a:r>
              <a:rPr lang="en-US" altLang="zh-CN" sz="13800" b="1" dirty="0" smtClean="0">
                <a:solidFill>
                  <a:schemeClr val="accent3">
                    <a:lumMod val="95000"/>
                  </a:schemeClr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1</a:t>
            </a:r>
            <a:endParaRPr lang="zh-CN" altLang="en-US" sz="13800" b="1" dirty="0">
              <a:solidFill>
                <a:schemeClr val="accent3">
                  <a:lumMod val="95000"/>
                </a:schemeClr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5126" name="矩形 3"/>
          <p:cNvSpPr>
            <a:spLocks noChangeArrowheads="1"/>
          </p:cNvSpPr>
          <p:nvPr/>
        </p:nvSpPr>
        <p:spPr bwMode="auto">
          <a:xfrm>
            <a:off x="2243183" y="138598"/>
            <a:ext cx="7132465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88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登入系統</a:t>
            </a:r>
            <a:endParaRPr lang="zh-CN" altLang="en-US" sz="88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11" name="圆角矩形 6"/>
          <p:cNvSpPr>
            <a:spLocks noChangeArrowheads="1"/>
          </p:cNvSpPr>
          <p:nvPr/>
        </p:nvSpPr>
        <p:spPr bwMode="auto">
          <a:xfrm>
            <a:off x="525780" y="2006920"/>
            <a:ext cx="10364724" cy="2020260"/>
          </a:xfrm>
          <a:prstGeom prst="roundRect">
            <a:avLst>
              <a:gd name="adj" fmla="val 16667"/>
            </a:avLst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sz="4000" dirty="0" smtClean="0">
              <a:latin typeface="華康行楷體W5" pitchFamily="65" charset="-120"/>
              <a:ea typeface="華康行楷體W5" pitchFamily="65" charset="-120"/>
            </a:endParaRPr>
          </a:p>
          <a:p>
            <a:pPr eaLnBrk="1" hangingPunct="1"/>
            <a:r>
              <a:rPr lang="zh-TW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一、網址登入</a:t>
            </a:r>
            <a:endParaRPr lang="en-US" altLang="zh-TW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1" hangingPunct="1"/>
            <a:r>
              <a:rPr lang="zh-TW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桃園市</a:t>
            </a:r>
            <a:r>
              <a:rPr lang="zh-TW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立國中小學新生線上報到</a:t>
            </a:r>
            <a:r>
              <a:rPr lang="zh-TW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系統</a:t>
            </a:r>
            <a:endParaRPr lang="en-US" altLang="zh-TW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1" hangingPunct="1"/>
            <a:r>
              <a:rPr lang="zh-TW" altLang="en-US" sz="4000" dirty="0" smtClean="0">
                <a:solidFill>
                  <a:schemeClr val="accent3">
                    <a:lumMod val="95000"/>
                  </a:schemeClr>
                </a:solidFill>
                <a:latin typeface="華康行楷體W5" pitchFamily="65" charset="-120"/>
                <a:ea typeface="華康行楷體W5" pitchFamily="65" charset="-120"/>
              </a:rPr>
              <a:t>    </a:t>
            </a:r>
            <a:r>
              <a:rPr lang="en-US" altLang="zh-TW" sz="4000" dirty="0" smtClean="0">
                <a:solidFill>
                  <a:schemeClr val="accent3">
                    <a:lumMod val="95000"/>
                  </a:schemeClr>
                </a:solidFill>
                <a:latin typeface="華康行楷體W5" pitchFamily="65" charset="-120"/>
                <a:ea typeface="華康行楷體W5" pitchFamily="65" charset="-120"/>
              </a:rPr>
              <a:t>https</a:t>
            </a:r>
            <a:r>
              <a:rPr lang="en-US" altLang="zh-TW" sz="4000" dirty="0">
                <a:solidFill>
                  <a:schemeClr val="accent3">
                    <a:lumMod val="95000"/>
                  </a:schemeClr>
                </a:solidFill>
                <a:latin typeface="華康行楷體W5" pitchFamily="65" charset="-120"/>
                <a:ea typeface="華康行楷體W5" pitchFamily="65" charset="-120"/>
              </a:rPr>
              <a:t>://nsc.tyc.edu.tw/web/#/</a:t>
            </a:r>
          </a:p>
          <a:p>
            <a:pPr algn="ctr" eaLnBrk="1" hangingPunct="1"/>
            <a:endParaRPr lang="zh-CN" altLang="zh-CN" sz="40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810" y="4235477"/>
            <a:ext cx="3097036" cy="2414225"/>
          </a:xfrm>
          <a:prstGeom prst="rect">
            <a:avLst/>
          </a:prstGeom>
        </p:spPr>
      </p:pic>
      <p:sp>
        <p:nvSpPr>
          <p:cNvPr id="17" name="圆角矩形 6"/>
          <p:cNvSpPr>
            <a:spLocks noChangeArrowheads="1"/>
          </p:cNvSpPr>
          <p:nvPr/>
        </p:nvSpPr>
        <p:spPr bwMode="auto">
          <a:xfrm>
            <a:off x="525780" y="4322011"/>
            <a:ext cx="6746748" cy="2020260"/>
          </a:xfrm>
          <a:prstGeom prst="roundRect">
            <a:avLst>
              <a:gd name="adj" fmla="val 16667"/>
            </a:avLst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sz="4000" dirty="0" smtClean="0">
              <a:latin typeface="華康行楷體W5" pitchFamily="65" charset="-120"/>
              <a:ea typeface="華康行楷體W5" pitchFamily="65" charset="-120"/>
            </a:endParaRPr>
          </a:p>
          <a:p>
            <a:pPr eaLnBrk="1" hangingPunct="1"/>
            <a:r>
              <a:rPr lang="zh-TW" altLang="en-US" sz="4000" b="1" dirty="0" smtClean="0"/>
              <a:t>二、</a:t>
            </a:r>
            <a:r>
              <a:rPr lang="zh-TW" altLang="zh-TW" sz="4000" b="1" dirty="0" smtClean="0"/>
              <a:t>桃園市</a:t>
            </a:r>
            <a:r>
              <a:rPr lang="zh-TW" altLang="zh-TW" sz="4000" b="1" dirty="0"/>
              <a:t>市立國中</a:t>
            </a:r>
            <a:r>
              <a:rPr lang="en-US" altLang="zh-TW" sz="4000" b="1" dirty="0"/>
              <a:t>111</a:t>
            </a:r>
            <a:r>
              <a:rPr lang="zh-TW" altLang="zh-TW" sz="4000" b="1" dirty="0"/>
              <a:t>學年度新生線上報到</a:t>
            </a:r>
            <a:r>
              <a:rPr lang="en-US" altLang="zh-TW" sz="4000" b="1" dirty="0"/>
              <a:t>QR </a:t>
            </a:r>
            <a:r>
              <a:rPr lang="en-US" altLang="zh-TW" sz="4000" b="1" dirty="0" smtClean="0"/>
              <a:t>Code</a:t>
            </a:r>
            <a:endParaRPr lang="en-US" altLang="zh-TW" sz="4000" dirty="0" smtClean="0">
              <a:solidFill>
                <a:srgbClr val="002060"/>
              </a:solidFill>
              <a:latin typeface="華康行楷體W5" pitchFamily="65" charset="-120"/>
              <a:ea typeface="華康行楷體W5" pitchFamily="65" charset="-120"/>
            </a:endParaRPr>
          </a:p>
          <a:p>
            <a:pPr eaLnBrk="1" hangingPunct="1"/>
            <a:r>
              <a:rPr lang="zh-TW" altLang="en-US" sz="4000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  </a:t>
            </a:r>
            <a:endParaRPr lang="zh-CN" altLang="zh-CN" sz="40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603504" y="504825"/>
            <a:ext cx="11018520" cy="584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dirty="0">
              <a:latin typeface="華康行楷體W5" pitchFamily="65" charset="-120"/>
              <a:ea typeface="華康行楷體W5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2" y="197262"/>
            <a:ext cx="11809476" cy="311400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62" y="3311268"/>
            <a:ext cx="11809476" cy="33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603504" y="504825"/>
            <a:ext cx="11018520" cy="584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dirty="0">
              <a:latin typeface="華康行楷體W5" pitchFamily="65" charset="-120"/>
              <a:ea typeface="華康行楷體W5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1" y="402066"/>
            <a:ext cx="7592485" cy="59511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384" y="1756685"/>
            <a:ext cx="6671403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603504" y="504825"/>
            <a:ext cx="11018520" cy="584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dirty="0">
              <a:latin typeface="華康行楷體W5" pitchFamily="65" charset="-120"/>
              <a:ea typeface="華康行楷體W5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382818"/>
            <a:ext cx="11228832" cy="5261419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0" y="72429"/>
            <a:ext cx="12192000" cy="1151661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"/>
          <p:cNvSpPr>
            <a:spLocks noChangeArrowheads="1"/>
          </p:cNvSpPr>
          <p:nvPr/>
        </p:nvSpPr>
        <p:spPr bwMode="auto">
          <a:xfrm>
            <a:off x="2063496" y="-303129"/>
            <a:ext cx="2606675" cy="15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sz="11500" b="1" dirty="0" smtClean="0">
                <a:solidFill>
                  <a:schemeClr val="accent3">
                    <a:lumMod val="95000"/>
                  </a:schemeClr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02</a:t>
            </a:r>
            <a:endParaRPr lang="zh-CN" altLang="en-US" sz="11500" b="1" dirty="0">
              <a:solidFill>
                <a:schemeClr val="accent3">
                  <a:lumMod val="95000"/>
                </a:schemeClr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2859659" y="-56070"/>
            <a:ext cx="7132465" cy="130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72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確認報到</a:t>
            </a:r>
            <a:endParaRPr lang="zh-CN" altLang="en-US" sz="72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108960" y="3392425"/>
            <a:ext cx="868680" cy="201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016240" y="3392425"/>
            <a:ext cx="1045464" cy="201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40664" y="3904488"/>
            <a:ext cx="5093208" cy="117957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向左箭號 12"/>
          <p:cNvSpPr/>
          <p:nvPr/>
        </p:nvSpPr>
        <p:spPr bwMode="auto">
          <a:xfrm>
            <a:off x="5833872" y="4494276"/>
            <a:ext cx="442913" cy="431800"/>
          </a:xfrm>
          <a:prstGeom prst="leftArrow">
            <a:avLst>
              <a:gd name="adj1" fmla="val 50000"/>
              <a:gd name="adj2" fmla="val 57163"/>
            </a:avLst>
          </a:prstGeom>
          <a:solidFill>
            <a:srgbClr val="FF0000"/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solidFill>
                <a:srgbClr val="4F080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33396" y="4354177"/>
            <a:ext cx="3595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1.</a:t>
            </a:r>
            <a:r>
              <a:rPr lang="zh-TW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確認姓名</a:t>
            </a:r>
            <a:endParaRPr lang="en-US" altLang="zh-TW" sz="2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zh-TW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點選「確認報到」</a:t>
            </a:r>
            <a:endParaRPr lang="zh-TW" alt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301960" y="4241442"/>
            <a:ext cx="3658728" cy="117957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63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603504" y="504825"/>
            <a:ext cx="11018520" cy="584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dirty="0">
              <a:latin typeface="華康行楷體W5" pitchFamily="65" charset="-120"/>
              <a:ea typeface="華康行楷體W5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4" y="1418235"/>
            <a:ext cx="9234487" cy="51772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32" y="2803826"/>
            <a:ext cx="5780532" cy="3688651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0" y="72429"/>
            <a:ext cx="12192000" cy="1151661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"/>
          <p:cNvSpPr>
            <a:spLocks noChangeArrowheads="1"/>
          </p:cNvSpPr>
          <p:nvPr/>
        </p:nvSpPr>
        <p:spPr bwMode="auto">
          <a:xfrm>
            <a:off x="2063496" y="-303129"/>
            <a:ext cx="2606675" cy="15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sz="11500" b="1" dirty="0" smtClean="0">
                <a:solidFill>
                  <a:schemeClr val="accent3">
                    <a:lumMod val="95000"/>
                  </a:schemeClr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03</a:t>
            </a:r>
            <a:endParaRPr lang="zh-CN" altLang="en-US" sz="11500" b="1" dirty="0">
              <a:solidFill>
                <a:schemeClr val="accent3">
                  <a:lumMod val="95000"/>
                </a:schemeClr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2859659" y="-56070"/>
            <a:ext cx="7132465" cy="130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72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填寫問卷</a:t>
            </a:r>
            <a:endParaRPr lang="zh-CN" altLang="en-US" sz="72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99872" y="5605550"/>
            <a:ext cx="1264920" cy="34120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向左箭號 10"/>
          <p:cNvSpPr/>
          <p:nvPr/>
        </p:nvSpPr>
        <p:spPr bwMode="auto">
          <a:xfrm>
            <a:off x="1764792" y="5575386"/>
            <a:ext cx="442913" cy="431800"/>
          </a:xfrm>
          <a:prstGeom prst="leftArrow">
            <a:avLst>
              <a:gd name="adj1" fmla="val 50000"/>
              <a:gd name="adj2" fmla="val 57163"/>
            </a:avLst>
          </a:prstGeom>
          <a:solidFill>
            <a:srgbClr val="FF0000"/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solidFill>
                <a:srgbClr val="4F080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圓角矩形 22"/>
          <p:cNvSpPr>
            <a:spLocks noChangeArrowheads="1"/>
          </p:cNvSpPr>
          <p:nvPr/>
        </p:nvSpPr>
        <p:spPr bwMode="auto">
          <a:xfrm>
            <a:off x="2202419" y="4502083"/>
            <a:ext cx="2398299" cy="1596075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4800">
              <a:solidFill>
                <a:srgbClr val="4F080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11337" y="4583314"/>
            <a:ext cx="2358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語文類別部分，若是選擇「原住民語」、「客語」、「新住民語」， 則需要在往下選擇語言</a:t>
            </a:r>
            <a:r>
              <a:rPr lang="zh-TW" altLang="en-US" b="1" dirty="0" smtClean="0"/>
              <a:t>類別 </a:t>
            </a:r>
            <a:endParaRPr lang="zh-TW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79391" y="6303717"/>
            <a:ext cx="1264920" cy="34120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向左箭號 15"/>
          <p:cNvSpPr/>
          <p:nvPr/>
        </p:nvSpPr>
        <p:spPr bwMode="auto">
          <a:xfrm flipH="1">
            <a:off x="5544311" y="6254258"/>
            <a:ext cx="801623" cy="359255"/>
          </a:xfrm>
          <a:prstGeom prst="leftArrow">
            <a:avLst>
              <a:gd name="adj1" fmla="val 50000"/>
              <a:gd name="adj2" fmla="val 57163"/>
            </a:avLst>
          </a:prstGeom>
          <a:solidFill>
            <a:srgbClr val="FF0000"/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solidFill>
                <a:srgbClr val="4F080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7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603504" y="504825"/>
            <a:ext cx="11018520" cy="584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dirty="0">
              <a:latin typeface="華康行楷體W5" pitchFamily="65" charset="-120"/>
              <a:ea typeface="華康行楷體W5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34" y="1459640"/>
            <a:ext cx="7689929" cy="51851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44" y="1791619"/>
            <a:ext cx="4811268" cy="4752762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0" y="116773"/>
            <a:ext cx="12192000" cy="1151661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4"/>
          <p:cNvSpPr>
            <a:spLocks noChangeArrowheads="1"/>
          </p:cNvSpPr>
          <p:nvPr/>
        </p:nvSpPr>
        <p:spPr bwMode="auto">
          <a:xfrm>
            <a:off x="986345" y="-258785"/>
            <a:ext cx="2606675" cy="15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sz="11500" b="1" dirty="0" smtClean="0">
                <a:solidFill>
                  <a:schemeClr val="accent3">
                    <a:lumMod val="95000"/>
                  </a:schemeClr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04</a:t>
            </a:r>
            <a:endParaRPr lang="zh-CN" altLang="en-US" sz="11500" b="1" dirty="0">
              <a:solidFill>
                <a:schemeClr val="accent3">
                  <a:lumMod val="95000"/>
                </a:schemeClr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3087976" y="178905"/>
            <a:ext cx="851521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54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填寫申請人資訊</a:t>
            </a:r>
            <a:r>
              <a:rPr lang="en-US" altLang="zh-TW" sz="54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54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完成報到</a:t>
            </a:r>
            <a:endParaRPr lang="zh-CN" altLang="en-US" sz="54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13" name="圓角矩形 22"/>
          <p:cNvSpPr>
            <a:spLocks noChangeArrowheads="1"/>
          </p:cNvSpPr>
          <p:nvPr/>
        </p:nvSpPr>
        <p:spPr bwMode="auto">
          <a:xfrm>
            <a:off x="365932" y="2078923"/>
            <a:ext cx="2724739" cy="2054165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4800">
              <a:solidFill>
                <a:srgbClr val="4F080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51022" y="2999511"/>
            <a:ext cx="577279" cy="1401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圓角矩形 22"/>
          <p:cNvSpPr>
            <a:spLocks noChangeArrowheads="1"/>
          </p:cNvSpPr>
          <p:nvPr/>
        </p:nvSpPr>
        <p:spPr bwMode="auto">
          <a:xfrm>
            <a:off x="4601321" y="5433794"/>
            <a:ext cx="1444442" cy="676656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4800">
              <a:solidFill>
                <a:srgbClr val="4F080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向左箭號 15"/>
          <p:cNvSpPr/>
          <p:nvPr/>
        </p:nvSpPr>
        <p:spPr bwMode="auto">
          <a:xfrm flipH="1">
            <a:off x="6066950" y="5592494"/>
            <a:ext cx="1278635" cy="359255"/>
          </a:xfrm>
          <a:prstGeom prst="leftArrow">
            <a:avLst>
              <a:gd name="adj1" fmla="val 50000"/>
              <a:gd name="adj2" fmla="val 57163"/>
            </a:avLst>
          </a:prstGeom>
          <a:solidFill>
            <a:srgbClr val="FF0000"/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solidFill>
                <a:srgbClr val="4F080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82964" y="1980486"/>
            <a:ext cx="365935" cy="3625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424931" y="5273109"/>
            <a:ext cx="352779" cy="3193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圓角矩形 22"/>
          <p:cNvSpPr>
            <a:spLocks noChangeArrowheads="1"/>
          </p:cNvSpPr>
          <p:nvPr/>
        </p:nvSpPr>
        <p:spPr bwMode="auto">
          <a:xfrm>
            <a:off x="8659367" y="3601946"/>
            <a:ext cx="1444442" cy="676656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4800">
              <a:solidFill>
                <a:srgbClr val="4F080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8482977" y="3459904"/>
            <a:ext cx="352779" cy="3193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603504" y="504825"/>
            <a:ext cx="11018520" cy="584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dirty="0">
              <a:latin typeface="華康行楷體W5" pitchFamily="65" charset="-120"/>
              <a:ea typeface="華康行楷體W5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1598840"/>
            <a:ext cx="11585448" cy="5006747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0" y="153661"/>
            <a:ext cx="12192000" cy="1318973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"/>
          <p:cNvSpPr>
            <a:spLocks noChangeArrowheads="1"/>
          </p:cNvSpPr>
          <p:nvPr/>
        </p:nvSpPr>
        <p:spPr bwMode="auto">
          <a:xfrm>
            <a:off x="958913" y="-180791"/>
            <a:ext cx="2606675" cy="15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sz="11500" b="1" dirty="0" smtClean="0">
                <a:solidFill>
                  <a:schemeClr val="accent3">
                    <a:lumMod val="95000"/>
                  </a:schemeClr>
                </a:solidFill>
                <a:latin typeface="Broadway" panose="02020500000000000000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05</a:t>
            </a:r>
            <a:endParaRPr lang="zh-CN" altLang="en-US" sz="11500" b="1" dirty="0">
              <a:solidFill>
                <a:schemeClr val="accent3">
                  <a:lumMod val="95000"/>
                </a:schemeClr>
              </a:solidFill>
              <a:latin typeface="Broadway" panose="02020500000000000000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2870010" y="103327"/>
            <a:ext cx="8825166" cy="12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66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進入公告區</a:t>
            </a:r>
            <a:r>
              <a:rPr lang="en-US" altLang="zh-TW" sz="66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66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查看資料</a:t>
            </a:r>
            <a:endParaRPr lang="zh-CN" altLang="en-US" sz="6600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603504" y="504825"/>
            <a:ext cx="11018520" cy="584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TW" dirty="0"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0" y="117096"/>
            <a:ext cx="12192000" cy="113297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-1837944" y="13873"/>
            <a:ext cx="8825166" cy="12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6600" b="1" dirty="0" smtClean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重要提醒</a:t>
            </a:r>
            <a:endParaRPr lang="zh-CN" altLang="en-US" sz="6600" dirty="0">
              <a:solidFill>
                <a:schemeClr val="accent3">
                  <a:lumMod val="95000"/>
                </a:schemeClr>
              </a:solidFill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1009260542"/>
              </p:ext>
            </p:extLst>
          </p:nvPr>
        </p:nvGraphicFramePr>
        <p:xfrm>
          <a:off x="146305" y="1412883"/>
          <a:ext cx="11896344" cy="527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Pages>0</Pages>
  <Words>237</Words>
  <Characters>0</Characters>
  <Application>Microsoft Office PowerPoint</Application>
  <DocSecurity>0</DocSecurity>
  <PresentationFormat>寬螢幕</PresentationFormat>
  <Lines>0</Lines>
  <Paragraphs>38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5" baseType="lpstr">
      <vt:lpstr>Microsoft YaHei</vt:lpstr>
      <vt:lpstr>Microsoft YaHei</vt:lpstr>
      <vt:lpstr>Microsoft YaHei Light</vt:lpstr>
      <vt:lpstr>SimSun</vt:lpstr>
      <vt:lpstr>SimSun</vt:lpstr>
      <vt:lpstr>华文隶书</vt:lpstr>
      <vt:lpstr>華康行楷體W5</vt:lpstr>
      <vt:lpstr>標楷體</vt:lpstr>
      <vt:lpstr>Arial</vt:lpstr>
      <vt:lpstr>Broadway</vt:lpstr>
      <vt:lpstr>Calibri</vt:lpstr>
      <vt:lpstr>Calibri Light</vt:lpstr>
      <vt:lpstr>Microsoft New Tai Lue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Microsoft 帳戶</cp:lastModifiedBy>
  <cp:revision>2117</cp:revision>
  <dcterms:created xsi:type="dcterms:W3CDTF">2014-11-18T07:27:00Z</dcterms:created>
  <dcterms:modified xsi:type="dcterms:W3CDTF">2022-04-13T05:20:28Z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