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48" r:id="rId2"/>
    <p:sldId id="387" r:id="rId3"/>
    <p:sldId id="399" r:id="rId4"/>
    <p:sldId id="400" r:id="rId5"/>
    <p:sldId id="401" r:id="rId6"/>
    <p:sldId id="403" r:id="rId7"/>
    <p:sldId id="402" r:id="rId8"/>
    <p:sldId id="404" r:id="rId9"/>
    <p:sldId id="405" r:id="rId10"/>
    <p:sldId id="288" r:id="rId11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013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87863-C79D-447B-873E-F313EB73629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1BF4BB8-68F6-4FD4-9795-29E5FEA627F7}">
      <dgm:prSet phldrT="[文字]" custT="1"/>
      <dgm:spPr>
        <a:xfrm>
          <a:off x="359689" y="31195"/>
          <a:ext cx="7050282" cy="2718867"/>
        </a:xfrm>
        <a:prstGeom prst="roundRect">
          <a:avLst/>
        </a:prstGeom>
        <a:solidFill>
          <a:srgbClr val="993300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系統開放日為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4/18(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一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上午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9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點至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4/24(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四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中午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12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點止，請家長務必於此區間內完成線上報到作業。</a:t>
          </a:r>
          <a:endParaRPr lang="zh-TW" altLang="en-US" sz="3200" b="1" dirty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6FB5819A-68AC-452B-93BD-AE59D0BAD35D}" type="parTrans" cxnId="{0AF61994-F6B2-4310-959E-5B5606F59F9B}">
      <dgm:prSet/>
      <dgm:spPr/>
      <dgm:t>
        <a:bodyPr/>
        <a:lstStyle/>
        <a:p>
          <a:endParaRPr lang="zh-TW" altLang="en-US"/>
        </a:p>
      </dgm:t>
    </dgm:pt>
    <dgm:pt modelId="{0B005EF6-6111-4969-B094-BC47ABD30798}" type="sibTrans" cxnId="{0AF61994-F6B2-4310-959E-5B5606F59F9B}">
      <dgm:prSet/>
      <dgm:spPr/>
      <dgm:t>
        <a:bodyPr/>
        <a:lstStyle/>
        <a:p>
          <a:endParaRPr lang="zh-TW" altLang="en-US"/>
        </a:p>
      </dgm:t>
    </dgm:pt>
    <dgm:pt modelId="{4B2BAD89-1F74-422A-882F-D8DDBD89AFC5}">
      <dgm:prSet phldrT="[文字]" custT="1"/>
      <dgm:spPr>
        <a:xfrm>
          <a:off x="360029" y="3120644"/>
          <a:ext cx="6910435" cy="97378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28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如您因個人因素需放棄至本校就讀，亦請至線上報到系統點選</a:t>
          </a:r>
          <a:r>
            <a:rPr lang="en-US" altLang="zh-TW" sz="28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『</a:t>
          </a:r>
          <a:r>
            <a:rPr lang="zh-TW" altLang="en-US" sz="28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放棄報到</a:t>
          </a:r>
          <a:r>
            <a:rPr lang="en-US" altLang="zh-TW" sz="28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』</a:t>
          </a:r>
          <a:r>
            <a:rPr lang="zh-TW" altLang="en-US" sz="28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。</a:t>
          </a:r>
          <a:endParaRPr lang="zh-TW" altLang="en-US" sz="2800" b="1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22A184E8-0D07-4071-A5A2-4EA6D535EFEB}" type="parTrans" cxnId="{849B7B18-1108-4593-9DD9-DC88CBF107C8}">
      <dgm:prSet/>
      <dgm:spPr/>
      <dgm:t>
        <a:bodyPr/>
        <a:lstStyle/>
        <a:p>
          <a:endParaRPr lang="zh-TW" altLang="en-US"/>
        </a:p>
      </dgm:t>
    </dgm:pt>
    <dgm:pt modelId="{22F27D32-9804-44F6-B74D-B3E741B9E1EE}" type="sibTrans" cxnId="{849B7B18-1108-4593-9DD9-DC88CBF107C8}">
      <dgm:prSet/>
      <dgm:spPr/>
      <dgm:t>
        <a:bodyPr/>
        <a:lstStyle/>
        <a:p>
          <a:endParaRPr lang="zh-TW" altLang="en-US"/>
        </a:p>
      </dgm:t>
    </dgm:pt>
    <dgm:pt modelId="{FB162E75-AF62-4B7A-8FE4-83E745D26657}">
      <dgm:prSet phldrT="[文字]" custT="1"/>
      <dgm:spPr>
        <a:xfrm>
          <a:off x="252101" y="4344943"/>
          <a:ext cx="7124963" cy="1056288"/>
        </a:xfrm>
        <a:prstGeom prst="roundRect">
          <a:avLst/>
        </a:prstGeom>
        <a:solidFill>
          <a:srgbClr val="0066CC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如您在操作線上報到作業上有任何問題，歡迎來電</a:t>
          </a:r>
          <a:endParaRPr lang="en-US" altLang="zh-TW" sz="3200" b="1" smtClean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r>
            <a:rPr lang="en-US" altLang="zh-TW" sz="3200" b="1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(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03-2613297#212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或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218)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洽詢</a:t>
          </a:r>
          <a:endParaRPr lang="en-US" altLang="zh-TW" sz="3200" b="1" dirty="0" smtClean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洽詢時間：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4/18(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一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至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4/22(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五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 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8:00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至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17:00</a:t>
          </a:r>
        </a:p>
        <a:p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4/24(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日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上午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9:00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至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12:00 (</a:t>
          </a:r>
          <a:r>
            <a:rPr lang="zh-TW" altLang="en-US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當日亦可至本校洽詢</a:t>
          </a:r>
          <a:r>
            <a:rPr lang="en-US" altLang="zh-TW" sz="32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endParaRPr lang="zh-TW" altLang="en-US" sz="3200" b="1" dirty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gm:t>
    </dgm:pt>
    <dgm:pt modelId="{1C86F9B2-6713-40E3-98E4-78C9CEBAEF6C}" type="parTrans" cxnId="{FA588FFC-65A8-4297-9250-8FDAE260230A}">
      <dgm:prSet/>
      <dgm:spPr/>
      <dgm:t>
        <a:bodyPr/>
        <a:lstStyle/>
        <a:p>
          <a:endParaRPr lang="zh-TW" altLang="en-US"/>
        </a:p>
      </dgm:t>
    </dgm:pt>
    <dgm:pt modelId="{2444F03E-A91B-40D5-89A0-53AB5725760A}" type="sibTrans" cxnId="{FA588FFC-65A8-4297-9250-8FDAE260230A}">
      <dgm:prSet/>
      <dgm:spPr/>
      <dgm:t>
        <a:bodyPr/>
        <a:lstStyle/>
        <a:p>
          <a:endParaRPr lang="zh-TW" altLang="en-US"/>
        </a:p>
      </dgm:t>
    </dgm:pt>
    <dgm:pt modelId="{66E14C43-59F2-4A55-BAEB-FB6D9E15AA33}" type="pres">
      <dgm:prSet presAssocID="{AC987863-C79D-447B-873E-F313EB73629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DF04F0A-2C02-4C20-83F6-5CB457FFFBBC}" type="pres">
      <dgm:prSet presAssocID="{11BF4BB8-68F6-4FD4-9795-29E5FEA627F7}" presName="parentLin" presStyleCnt="0"/>
      <dgm:spPr/>
    </dgm:pt>
    <dgm:pt modelId="{D499FF5A-8681-425C-8EF0-8F4B09D61BF7}" type="pres">
      <dgm:prSet presAssocID="{11BF4BB8-68F6-4FD4-9795-29E5FEA627F7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6FC2462A-A1D7-44D3-BF9F-D6CDEB202748}" type="pres">
      <dgm:prSet presAssocID="{11BF4BB8-68F6-4FD4-9795-29E5FEA627F7}" presName="parentText" presStyleLbl="node1" presStyleIdx="0" presStyleCnt="3" custScaleX="134613" custScaleY="123038" custLinFactNeighborX="-3853" custLinFactNeighborY="-839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48B337-5720-4126-BC39-780C5E27FF80}" type="pres">
      <dgm:prSet presAssocID="{11BF4BB8-68F6-4FD4-9795-29E5FEA627F7}" presName="negativeSpace" presStyleCnt="0"/>
      <dgm:spPr/>
    </dgm:pt>
    <dgm:pt modelId="{FAF88250-E0D6-446E-B735-95A498F60AFF}" type="pres">
      <dgm:prSet presAssocID="{11BF4BB8-68F6-4FD4-9795-29E5FEA627F7}" presName="childText" presStyleLbl="conFgAcc1" presStyleIdx="0" presStyleCnt="3" custScaleY="64356" custLinFactNeighborX="960" custLinFactNeighborY="26010">
        <dgm:presLayoutVars>
          <dgm:bulletEnabled val="1"/>
        </dgm:presLayoutVars>
      </dgm:prSet>
      <dgm:spPr>
        <a:xfrm>
          <a:off x="0" y="2510770"/>
          <a:ext cx="7489379" cy="356789"/>
        </a:xfrm>
        <a:prstGeom prst="rect">
          <a:avLst/>
        </a:prstGeom>
        <a:solidFill>
          <a:srgbClr val="FFFFFF">
            <a:alpha val="90000"/>
          </a:srgbClr>
        </a:solidFill>
        <a:ln w="25400" cap="flat" cmpd="sng" algn="ctr">
          <a:solidFill>
            <a:srgbClr val="993300"/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14E5B5E2-AB12-4D58-B1D7-B57E50878359}" type="pres">
      <dgm:prSet presAssocID="{0B005EF6-6111-4969-B094-BC47ABD30798}" presName="spaceBetweenRectangles" presStyleCnt="0"/>
      <dgm:spPr/>
    </dgm:pt>
    <dgm:pt modelId="{83EA1DDF-DA58-4EF8-8079-6860BFAADC97}" type="pres">
      <dgm:prSet presAssocID="{4B2BAD89-1F74-422A-882F-D8DDBD89AFC5}" presName="parentLin" presStyleCnt="0"/>
      <dgm:spPr/>
    </dgm:pt>
    <dgm:pt modelId="{993099F1-36D3-4864-BA63-9B051E8287DC}" type="pres">
      <dgm:prSet presAssocID="{4B2BAD89-1F74-422A-882F-D8DDBD89AFC5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3602AF0-FDE8-4854-A8C6-3FC1908C7BBF}" type="pres">
      <dgm:prSet presAssocID="{4B2BAD89-1F74-422A-882F-D8DDBD89AFC5}" presName="parentText" presStyleLbl="node1" presStyleIdx="1" presStyleCnt="3" custScaleX="131814" custScaleY="90063" custLinFactNeighborX="-9637" custLinFactNeighborY="-18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246EB4-E3AF-498C-B6A4-BD7640AEB2C0}" type="pres">
      <dgm:prSet presAssocID="{4B2BAD89-1F74-422A-882F-D8DDBD89AFC5}" presName="negativeSpace" presStyleCnt="0"/>
      <dgm:spPr/>
    </dgm:pt>
    <dgm:pt modelId="{7A72A51F-9A3A-45C2-992B-036C70F56D1C}" type="pres">
      <dgm:prSet presAssocID="{4B2BAD89-1F74-422A-882F-D8DDBD89AFC5}" presName="childText" presStyleLbl="conFgAcc1" presStyleIdx="1" presStyleCnt="3" custScaleY="38596" custLinFactY="34673" custLinFactNeighborX="2" custLinFactNeighborY="100000">
        <dgm:presLayoutVars>
          <dgm:bulletEnabled val="1"/>
        </dgm:presLayoutVars>
      </dgm:prSet>
      <dgm:spPr>
        <a:xfrm>
          <a:off x="0" y="3915550"/>
          <a:ext cx="7489379" cy="366779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2D050"/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  <dgm:pt modelId="{F8924E38-2824-43D4-BE76-B510C97A3FDB}" type="pres">
      <dgm:prSet presAssocID="{22F27D32-9804-44F6-B74D-B3E741B9E1EE}" presName="spaceBetweenRectangles" presStyleCnt="0"/>
      <dgm:spPr/>
    </dgm:pt>
    <dgm:pt modelId="{71D57B54-6282-4D46-8030-BF426D3AD345}" type="pres">
      <dgm:prSet presAssocID="{FB162E75-AF62-4B7A-8FE4-83E745D26657}" presName="parentLin" presStyleCnt="0"/>
      <dgm:spPr/>
    </dgm:pt>
    <dgm:pt modelId="{1BEBC330-20C1-459E-B483-B3447AF50A23}" type="pres">
      <dgm:prSet presAssocID="{FB162E75-AF62-4B7A-8FE4-83E745D26657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4102D9AE-8D07-4FCD-B8C0-59DD46F42CC4}" type="pres">
      <dgm:prSet presAssocID="{FB162E75-AF62-4B7A-8FE4-83E745D26657}" presName="parentText" presStyleLbl="node1" presStyleIdx="2" presStyleCnt="3" custScaleX="142444" custScaleY="246624" custLinFactNeighborX="-29439" custLinFactNeighborY="3924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D8A360-4375-4CD3-B8E5-0057892C7B6E}" type="pres">
      <dgm:prSet presAssocID="{FB162E75-AF62-4B7A-8FE4-83E745D26657}" presName="negativeSpace" presStyleCnt="0"/>
      <dgm:spPr/>
    </dgm:pt>
    <dgm:pt modelId="{90EE4B95-A7F2-48DB-A39A-1CA6C2A8CB7E}" type="pres">
      <dgm:prSet presAssocID="{FB162E75-AF62-4B7A-8FE4-83E745D26657}" presName="childText" presStyleLbl="conFgAcc1" presStyleIdx="2" presStyleCnt="3" custLinFactNeighborX="195" custLinFactNeighborY="90602">
        <dgm:presLayoutVars>
          <dgm:bulletEnabled val="1"/>
        </dgm:presLayoutVars>
      </dgm:prSet>
      <dgm:spPr>
        <a:xfrm>
          <a:off x="0" y="4907394"/>
          <a:ext cx="7489379" cy="5544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5CFB"/>
          </a:solidFill>
          <a:prstDash val="solid"/>
        </a:ln>
        <a:effectLst/>
      </dgm:spPr>
      <dgm:t>
        <a:bodyPr/>
        <a:lstStyle/>
        <a:p>
          <a:endParaRPr lang="zh-TW" altLang="en-US"/>
        </a:p>
      </dgm:t>
    </dgm:pt>
  </dgm:ptLst>
  <dgm:cxnLst>
    <dgm:cxn modelId="{849B7B18-1108-4593-9DD9-DC88CBF107C8}" srcId="{AC987863-C79D-447B-873E-F313EB736295}" destId="{4B2BAD89-1F74-422A-882F-D8DDBD89AFC5}" srcOrd="1" destOrd="0" parTransId="{22A184E8-0D07-4071-A5A2-4EA6D535EFEB}" sibTransId="{22F27D32-9804-44F6-B74D-B3E741B9E1EE}"/>
    <dgm:cxn modelId="{BE000A39-CD53-4E19-9793-E77E35DC382E}" type="presOf" srcId="{4B2BAD89-1F74-422A-882F-D8DDBD89AFC5}" destId="{993099F1-36D3-4864-BA63-9B051E8287DC}" srcOrd="0" destOrd="0" presId="urn:microsoft.com/office/officeart/2005/8/layout/list1"/>
    <dgm:cxn modelId="{3911B1B6-0B55-4CFF-8C5E-7E82879664F2}" type="presOf" srcId="{4B2BAD89-1F74-422A-882F-D8DDBD89AFC5}" destId="{83602AF0-FDE8-4854-A8C6-3FC1908C7BBF}" srcOrd="1" destOrd="0" presId="urn:microsoft.com/office/officeart/2005/8/layout/list1"/>
    <dgm:cxn modelId="{23CFAE5A-9A28-4C6F-93DA-A153A9003592}" type="presOf" srcId="{AC987863-C79D-447B-873E-F313EB736295}" destId="{66E14C43-59F2-4A55-BAEB-FB6D9E15AA33}" srcOrd="0" destOrd="0" presId="urn:microsoft.com/office/officeart/2005/8/layout/list1"/>
    <dgm:cxn modelId="{FA588FFC-65A8-4297-9250-8FDAE260230A}" srcId="{AC987863-C79D-447B-873E-F313EB736295}" destId="{FB162E75-AF62-4B7A-8FE4-83E745D26657}" srcOrd="2" destOrd="0" parTransId="{1C86F9B2-6713-40E3-98E4-78C9CEBAEF6C}" sibTransId="{2444F03E-A91B-40D5-89A0-53AB5725760A}"/>
    <dgm:cxn modelId="{0AF61994-F6B2-4310-959E-5B5606F59F9B}" srcId="{AC987863-C79D-447B-873E-F313EB736295}" destId="{11BF4BB8-68F6-4FD4-9795-29E5FEA627F7}" srcOrd="0" destOrd="0" parTransId="{6FB5819A-68AC-452B-93BD-AE59D0BAD35D}" sibTransId="{0B005EF6-6111-4969-B094-BC47ABD30798}"/>
    <dgm:cxn modelId="{2035F876-D414-47AC-996D-9632ADEB9532}" type="presOf" srcId="{FB162E75-AF62-4B7A-8FE4-83E745D26657}" destId="{1BEBC330-20C1-459E-B483-B3447AF50A23}" srcOrd="0" destOrd="0" presId="urn:microsoft.com/office/officeart/2005/8/layout/list1"/>
    <dgm:cxn modelId="{6F3B59AA-7CD5-4B07-AFAB-FFC30C2A8DDF}" type="presOf" srcId="{FB162E75-AF62-4B7A-8FE4-83E745D26657}" destId="{4102D9AE-8D07-4FCD-B8C0-59DD46F42CC4}" srcOrd="1" destOrd="0" presId="urn:microsoft.com/office/officeart/2005/8/layout/list1"/>
    <dgm:cxn modelId="{8E0034D1-B1FD-4EC1-890C-E05630A1A613}" type="presOf" srcId="{11BF4BB8-68F6-4FD4-9795-29E5FEA627F7}" destId="{D499FF5A-8681-425C-8EF0-8F4B09D61BF7}" srcOrd="0" destOrd="0" presId="urn:microsoft.com/office/officeart/2005/8/layout/list1"/>
    <dgm:cxn modelId="{5077BC38-3675-44E1-828E-E2EABDDABA52}" type="presOf" srcId="{11BF4BB8-68F6-4FD4-9795-29E5FEA627F7}" destId="{6FC2462A-A1D7-44D3-BF9F-D6CDEB202748}" srcOrd="1" destOrd="0" presId="urn:microsoft.com/office/officeart/2005/8/layout/list1"/>
    <dgm:cxn modelId="{7275D6BD-6D32-44F2-AE11-5F172F9B9B78}" type="presParOf" srcId="{66E14C43-59F2-4A55-BAEB-FB6D9E15AA33}" destId="{2DF04F0A-2C02-4C20-83F6-5CB457FFFBBC}" srcOrd="0" destOrd="0" presId="urn:microsoft.com/office/officeart/2005/8/layout/list1"/>
    <dgm:cxn modelId="{30D88369-5031-4A03-B571-E7A640DC24AC}" type="presParOf" srcId="{2DF04F0A-2C02-4C20-83F6-5CB457FFFBBC}" destId="{D499FF5A-8681-425C-8EF0-8F4B09D61BF7}" srcOrd="0" destOrd="0" presId="urn:microsoft.com/office/officeart/2005/8/layout/list1"/>
    <dgm:cxn modelId="{FEF5CD83-3451-47A1-9D35-793D47C632B9}" type="presParOf" srcId="{2DF04F0A-2C02-4C20-83F6-5CB457FFFBBC}" destId="{6FC2462A-A1D7-44D3-BF9F-D6CDEB202748}" srcOrd="1" destOrd="0" presId="urn:microsoft.com/office/officeart/2005/8/layout/list1"/>
    <dgm:cxn modelId="{E23E417D-C16C-4A7D-9B8C-91B9B7BD5596}" type="presParOf" srcId="{66E14C43-59F2-4A55-BAEB-FB6D9E15AA33}" destId="{0548B337-5720-4126-BC39-780C5E27FF80}" srcOrd="1" destOrd="0" presId="urn:microsoft.com/office/officeart/2005/8/layout/list1"/>
    <dgm:cxn modelId="{9681B072-75CA-458F-B094-6EDDA0B76B57}" type="presParOf" srcId="{66E14C43-59F2-4A55-BAEB-FB6D9E15AA33}" destId="{FAF88250-E0D6-446E-B735-95A498F60AFF}" srcOrd="2" destOrd="0" presId="urn:microsoft.com/office/officeart/2005/8/layout/list1"/>
    <dgm:cxn modelId="{E43EDF15-69DD-41B5-B546-EB0C41C4B27B}" type="presParOf" srcId="{66E14C43-59F2-4A55-BAEB-FB6D9E15AA33}" destId="{14E5B5E2-AB12-4D58-B1D7-B57E50878359}" srcOrd="3" destOrd="0" presId="urn:microsoft.com/office/officeart/2005/8/layout/list1"/>
    <dgm:cxn modelId="{6DFF22FA-A824-46A4-8C61-A768F3DC3B28}" type="presParOf" srcId="{66E14C43-59F2-4A55-BAEB-FB6D9E15AA33}" destId="{83EA1DDF-DA58-4EF8-8079-6860BFAADC97}" srcOrd="4" destOrd="0" presId="urn:microsoft.com/office/officeart/2005/8/layout/list1"/>
    <dgm:cxn modelId="{113047FA-8CF7-4838-A81A-8D6E0F35DF82}" type="presParOf" srcId="{83EA1DDF-DA58-4EF8-8079-6860BFAADC97}" destId="{993099F1-36D3-4864-BA63-9B051E8287DC}" srcOrd="0" destOrd="0" presId="urn:microsoft.com/office/officeart/2005/8/layout/list1"/>
    <dgm:cxn modelId="{4D559533-0A39-46B0-BECB-14F5BE24D4E0}" type="presParOf" srcId="{83EA1DDF-DA58-4EF8-8079-6860BFAADC97}" destId="{83602AF0-FDE8-4854-A8C6-3FC1908C7BBF}" srcOrd="1" destOrd="0" presId="urn:microsoft.com/office/officeart/2005/8/layout/list1"/>
    <dgm:cxn modelId="{87653E1B-45DE-41F7-86AE-9A211B2D7957}" type="presParOf" srcId="{66E14C43-59F2-4A55-BAEB-FB6D9E15AA33}" destId="{20246EB4-E3AF-498C-B6A4-BD7640AEB2C0}" srcOrd="5" destOrd="0" presId="urn:microsoft.com/office/officeart/2005/8/layout/list1"/>
    <dgm:cxn modelId="{C24B06ED-6535-4B8F-8D20-F8D1F0E6B2A8}" type="presParOf" srcId="{66E14C43-59F2-4A55-BAEB-FB6D9E15AA33}" destId="{7A72A51F-9A3A-45C2-992B-036C70F56D1C}" srcOrd="6" destOrd="0" presId="urn:microsoft.com/office/officeart/2005/8/layout/list1"/>
    <dgm:cxn modelId="{8344D918-FE89-4AC9-BB65-3EF0354F5A08}" type="presParOf" srcId="{66E14C43-59F2-4A55-BAEB-FB6D9E15AA33}" destId="{F8924E38-2824-43D4-BE76-B510C97A3FDB}" srcOrd="7" destOrd="0" presId="urn:microsoft.com/office/officeart/2005/8/layout/list1"/>
    <dgm:cxn modelId="{0F89C9C7-B8E5-4E75-938A-EDCA7ACAACE6}" type="presParOf" srcId="{66E14C43-59F2-4A55-BAEB-FB6D9E15AA33}" destId="{71D57B54-6282-4D46-8030-BF426D3AD345}" srcOrd="8" destOrd="0" presId="urn:microsoft.com/office/officeart/2005/8/layout/list1"/>
    <dgm:cxn modelId="{F3B43460-AE1C-441E-8EFE-45F036AD94AF}" type="presParOf" srcId="{71D57B54-6282-4D46-8030-BF426D3AD345}" destId="{1BEBC330-20C1-459E-B483-B3447AF50A23}" srcOrd="0" destOrd="0" presId="urn:microsoft.com/office/officeart/2005/8/layout/list1"/>
    <dgm:cxn modelId="{B110E3E7-372F-479D-B986-C2A33D9E670C}" type="presParOf" srcId="{71D57B54-6282-4D46-8030-BF426D3AD345}" destId="{4102D9AE-8D07-4FCD-B8C0-59DD46F42CC4}" srcOrd="1" destOrd="0" presId="urn:microsoft.com/office/officeart/2005/8/layout/list1"/>
    <dgm:cxn modelId="{527FA591-2FE3-4C6E-B187-093A4B1CB879}" type="presParOf" srcId="{66E14C43-59F2-4A55-BAEB-FB6D9E15AA33}" destId="{79D8A360-4375-4CD3-B8E5-0057892C7B6E}" srcOrd="9" destOrd="0" presId="urn:microsoft.com/office/officeart/2005/8/layout/list1"/>
    <dgm:cxn modelId="{04B7884F-C7BA-4D0E-B661-F9CC4A405F2D}" type="presParOf" srcId="{66E14C43-59F2-4A55-BAEB-FB6D9E15AA33}" destId="{90EE4B95-A7F2-48DB-A39A-1CA6C2A8CB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88250-E0D6-446E-B735-95A498F60AFF}">
      <dsp:nvSpPr>
        <dsp:cNvPr id="0" name=""/>
        <dsp:cNvSpPr/>
      </dsp:nvSpPr>
      <dsp:spPr>
        <a:xfrm>
          <a:off x="0" y="809142"/>
          <a:ext cx="11896344" cy="551402"/>
        </a:xfrm>
        <a:prstGeom prst="rect">
          <a:avLst/>
        </a:prstGeom>
        <a:solidFill>
          <a:srgbClr val="FFFFFF">
            <a:alpha val="90000"/>
          </a:srgbClr>
        </a:solidFill>
        <a:ln w="25400" cap="flat" cmpd="sng" algn="ctr">
          <a:solidFill>
            <a:srgbClr val="9933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2462A-A1D7-44D3-BF9F-D6CDEB202748}">
      <dsp:nvSpPr>
        <dsp:cNvPr id="0" name=""/>
        <dsp:cNvSpPr/>
      </dsp:nvSpPr>
      <dsp:spPr>
        <a:xfrm>
          <a:off x="571898" y="0"/>
          <a:ext cx="11209817" cy="1234907"/>
        </a:xfrm>
        <a:prstGeom prst="roundRect">
          <a:avLst/>
        </a:prstGeom>
        <a:solidFill>
          <a:srgbClr val="993300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757" tIns="0" rIns="31475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系統開放日為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4/18(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一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上午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9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點至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4/24(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四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中午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12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點止，請家長務必於此區間內完成線上報到作業。</a:t>
          </a:r>
          <a:endParaRPr lang="zh-TW" altLang="en-US" sz="3200" b="1" kern="1200" dirty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632181" y="60283"/>
        <a:ext cx="11089251" cy="1114341"/>
      </dsp:txXfrm>
    </dsp:sp>
    <dsp:sp modelId="{7A72A51F-9A3A-45C2-992B-036C70F56D1C}">
      <dsp:nvSpPr>
        <dsp:cNvPr id="0" name=""/>
        <dsp:cNvSpPr/>
      </dsp:nvSpPr>
      <dsp:spPr>
        <a:xfrm>
          <a:off x="0" y="2379172"/>
          <a:ext cx="11896344" cy="33069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602AF0-FDE8-4854-A8C6-3FC1908C7BBF}">
      <dsp:nvSpPr>
        <dsp:cNvPr id="0" name=""/>
        <dsp:cNvSpPr/>
      </dsp:nvSpPr>
      <dsp:spPr>
        <a:xfrm>
          <a:off x="537494" y="1494563"/>
          <a:ext cx="10976732" cy="903944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757" tIns="0" rIns="314757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如您因個人因素需放棄至本校就讀，亦請至線上報到系統點選</a:t>
          </a:r>
          <a:r>
            <a:rPr lang="en-US" altLang="zh-TW" sz="28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『</a:t>
          </a:r>
          <a:r>
            <a:rPr lang="zh-TW" altLang="en-US" sz="28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放棄報到</a:t>
          </a:r>
          <a:r>
            <a:rPr lang="en-US" altLang="zh-TW" sz="28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』</a:t>
          </a:r>
          <a:r>
            <a:rPr lang="zh-TW" altLang="en-US" sz="2800" b="1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。</a:t>
          </a:r>
          <a:endParaRPr lang="zh-TW" altLang="en-US" sz="2800" b="1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581621" y="1538690"/>
        <a:ext cx="10888478" cy="815690"/>
      </dsp:txXfrm>
    </dsp:sp>
    <dsp:sp modelId="{90EE4B95-A7F2-48DB-A39A-1CA6C2A8CB7E}">
      <dsp:nvSpPr>
        <dsp:cNvPr id="0" name=""/>
        <dsp:cNvSpPr/>
      </dsp:nvSpPr>
      <dsp:spPr>
        <a:xfrm>
          <a:off x="0" y="4414580"/>
          <a:ext cx="11896344" cy="856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5CF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2D9AE-8D07-4FCD-B8C0-59DD46F42CC4}">
      <dsp:nvSpPr>
        <dsp:cNvPr id="0" name=""/>
        <dsp:cNvSpPr/>
      </dsp:nvSpPr>
      <dsp:spPr>
        <a:xfrm>
          <a:off x="400444" y="2796065"/>
          <a:ext cx="11317495" cy="2475315"/>
        </a:xfrm>
        <a:prstGeom prst="roundRect">
          <a:avLst/>
        </a:prstGeom>
        <a:solidFill>
          <a:srgbClr val="0066CC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757" tIns="0" rIns="31475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如您在操作線上報到作業上有任何問題，歡迎來電</a:t>
          </a:r>
          <a:endParaRPr lang="en-US" altLang="zh-TW" sz="3200" b="1" kern="1200" smtClean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b="1" kern="120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(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03-2613297#212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或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218)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洽詢</a:t>
          </a:r>
          <a:endParaRPr lang="en-US" altLang="zh-TW" sz="3200" b="1" kern="1200" dirty="0" smtClean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洽詢時間：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4/18(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一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至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4/22(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五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 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8:00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至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17:00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4/24(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日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上午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9:00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至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12:00 (</a:t>
          </a:r>
          <a:r>
            <a:rPr lang="zh-TW" altLang="en-US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當日亦可至本校洽詢</a:t>
          </a:r>
          <a:r>
            <a:rPr lang="en-US" altLang="zh-TW" sz="3200" b="1" kern="1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)</a:t>
          </a:r>
          <a:endParaRPr lang="zh-TW" altLang="en-US" sz="3200" b="1" kern="1200" dirty="0">
            <a:solidFill>
              <a:srgbClr val="FFFFFF"/>
            </a:solidFill>
            <a:latin typeface="標楷體" panose="03000509000000000000" pitchFamily="65" charset="-120"/>
            <a:ea typeface="標楷體" panose="03000509000000000000" pitchFamily="65" charset="-120"/>
            <a:cs typeface="+mn-cs"/>
          </a:endParaRPr>
        </a:p>
      </dsp:txBody>
      <dsp:txXfrm>
        <a:off x="521279" y="2916900"/>
        <a:ext cx="11075825" cy="2233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FB2C7947-69FF-4B1B-BBA0-5A300AC8E524}" type="datetime1">
              <a:rPr lang="zh-CN" altLang="en-US"/>
              <a:pPr>
                <a:defRPr/>
              </a:pPr>
              <a:t>2022/4/13</a:t>
            </a:fld>
            <a:endParaRPr lang="zh-CN" altLang="en-US" sz="1200"/>
          </a:p>
        </p:txBody>
      </p:sp>
      <p:sp>
        <p:nvSpPr>
          <p:cNvPr id="1028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zh-CN" altLang="en-US"/>
              <a:t>单击此处编辑母版文本样式</a:t>
            </a:r>
          </a:p>
          <a:p>
            <a:pPr>
              <a:defRPr/>
            </a:pPr>
            <a:r>
              <a:rPr lang="zh-CN" altLang="en-US"/>
              <a:t>第二级</a:t>
            </a:r>
          </a:p>
          <a:p>
            <a:pPr>
              <a:defRPr/>
            </a:pPr>
            <a:r>
              <a:rPr lang="zh-CN" altLang="en-US"/>
              <a:t>第三级</a:t>
            </a:r>
          </a:p>
          <a:p>
            <a:pPr>
              <a:defRPr/>
            </a:pPr>
            <a:r>
              <a:rPr lang="zh-CN" altLang="en-US"/>
              <a:t>第四级</a:t>
            </a:r>
          </a:p>
          <a:p>
            <a:pPr>
              <a:defRPr/>
            </a:pPr>
            <a:r>
              <a:rPr lang="zh-CN" altLang="en-US"/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61806984-8EB3-490E-A801-3E770767832A}" type="slidenum">
              <a:rPr lang="zh-CN" altLang="en-US"/>
              <a:pPr>
                <a:defRPr/>
              </a:pPr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0942325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90806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4163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41440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6325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234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2027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0559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5528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3741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8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58791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84081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"/>
          <a:stretch>
            <a:fillRect/>
          </a:stretch>
        </p:blipFill>
        <p:spPr bwMode="auto">
          <a:xfrm>
            <a:off x="-14385" y="-11429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矩形 5"/>
          <p:cNvSpPr>
            <a:spLocks noChangeArrowheads="1"/>
          </p:cNvSpPr>
          <p:nvPr/>
        </p:nvSpPr>
        <p:spPr bwMode="auto">
          <a:xfrm>
            <a:off x="1756503" y="722211"/>
            <a:ext cx="865022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88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線上報到說明會</a:t>
            </a:r>
            <a:endParaRPr lang="zh-CN" altLang="en-US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2053" name="KSO_Shape"/>
          <p:cNvSpPr>
            <a:spLocks noChangeArrowheads="1"/>
          </p:cNvSpPr>
          <p:nvPr/>
        </p:nvSpPr>
        <p:spPr bwMode="auto">
          <a:xfrm>
            <a:off x="6832600" y="5048250"/>
            <a:ext cx="1524000" cy="1612900"/>
          </a:xfrm>
          <a:custGeom>
            <a:avLst/>
            <a:gdLst>
              <a:gd name="T0" fmla="*/ 274568593 w 3476"/>
              <a:gd name="T1" fmla="*/ 197487333 h 3680"/>
              <a:gd name="T2" fmla="*/ 282719537 w 3476"/>
              <a:gd name="T3" fmla="*/ 243803860 h 3680"/>
              <a:gd name="T4" fmla="*/ 316826272 w 3476"/>
              <a:gd name="T5" fmla="*/ 288619251 h 3680"/>
              <a:gd name="T6" fmla="*/ 477706043 w 3476"/>
              <a:gd name="T7" fmla="*/ 166609940 h 3680"/>
              <a:gd name="T8" fmla="*/ 470841904 w 3476"/>
              <a:gd name="T9" fmla="*/ 451798272 h 3680"/>
              <a:gd name="T10" fmla="*/ 660036684 w 3476"/>
              <a:gd name="T11" fmla="*/ 652716524 h 3680"/>
              <a:gd name="T12" fmla="*/ 745624892 w 3476"/>
              <a:gd name="T13" fmla="*/ 652716524 h 3680"/>
              <a:gd name="T14" fmla="*/ 745624892 w 3476"/>
              <a:gd name="T15" fmla="*/ 789092479 h 3680"/>
              <a:gd name="T16" fmla="*/ 306958854 w 3476"/>
              <a:gd name="T17" fmla="*/ 789092479 h 3680"/>
              <a:gd name="T18" fmla="*/ 306958854 w 3476"/>
              <a:gd name="T19" fmla="*/ 652716524 h 3680"/>
              <a:gd name="T20" fmla="*/ 335917484 w 3476"/>
              <a:gd name="T21" fmla="*/ 652716524 h 3680"/>
              <a:gd name="T22" fmla="*/ 335917484 w 3476"/>
              <a:gd name="T23" fmla="*/ 534781539 h 3680"/>
              <a:gd name="T24" fmla="*/ 102962948 w 3476"/>
              <a:gd name="T25" fmla="*/ 450726220 h 3680"/>
              <a:gd name="T26" fmla="*/ 268347639 w 3476"/>
              <a:gd name="T27" fmla="*/ 325286429 h 3680"/>
              <a:gd name="T28" fmla="*/ 233812115 w 3476"/>
              <a:gd name="T29" fmla="*/ 279613308 h 3680"/>
              <a:gd name="T30" fmla="*/ 193056076 w 3476"/>
              <a:gd name="T31" fmla="*/ 259456879 h 3680"/>
              <a:gd name="T32" fmla="*/ 202923055 w 3476"/>
              <a:gd name="T33" fmla="*/ 187624099 h 3680"/>
              <a:gd name="T34" fmla="*/ 274568593 w 3476"/>
              <a:gd name="T35" fmla="*/ 197487333 h 3680"/>
              <a:gd name="T36" fmla="*/ 0 w 3476"/>
              <a:gd name="T37" fmla="*/ 182477721 h 3680"/>
              <a:gd name="T38" fmla="*/ 46547765 w 3476"/>
              <a:gd name="T39" fmla="*/ 195986635 h 3680"/>
              <a:gd name="T40" fmla="*/ 120552521 w 3476"/>
              <a:gd name="T41" fmla="*/ 84484403 h 3680"/>
              <a:gd name="T42" fmla="*/ 257837037 w 3476"/>
              <a:gd name="T43" fmla="*/ 49318362 h 3680"/>
              <a:gd name="T44" fmla="*/ 258265826 w 3476"/>
              <a:gd name="T45" fmla="*/ 857730 h 3680"/>
              <a:gd name="T46" fmla="*/ 93095969 w 3476"/>
              <a:gd name="T47" fmla="*/ 44601068 h 3680"/>
              <a:gd name="T48" fmla="*/ 0 w 3476"/>
              <a:gd name="T49" fmla="*/ 182477721 h 3680"/>
              <a:gd name="T50" fmla="*/ 95884415 w 3476"/>
              <a:gd name="T51" fmla="*/ 192770039 h 3680"/>
              <a:gd name="T52" fmla="*/ 142647014 w 3476"/>
              <a:gd name="T53" fmla="*/ 206278953 h 3680"/>
              <a:gd name="T54" fmla="*/ 178040555 w 3476"/>
              <a:gd name="T55" fmla="*/ 152672380 h 3680"/>
              <a:gd name="T56" fmla="*/ 245181173 w 3476"/>
              <a:gd name="T57" fmla="*/ 135732548 h 3680"/>
              <a:gd name="T58" fmla="*/ 245609962 w 3476"/>
              <a:gd name="T59" fmla="*/ 87057592 h 3680"/>
              <a:gd name="T60" fmla="*/ 150369169 w 3476"/>
              <a:gd name="T61" fmla="*/ 112788607 h 3680"/>
              <a:gd name="T62" fmla="*/ 95884415 w 3476"/>
              <a:gd name="T63" fmla="*/ 192770039 h 3680"/>
              <a:gd name="T64" fmla="*/ 542058214 w 3476"/>
              <a:gd name="T65" fmla="*/ 652716524 h 3680"/>
              <a:gd name="T66" fmla="*/ 422578105 w 3476"/>
              <a:gd name="T67" fmla="*/ 525775596 h 3680"/>
              <a:gd name="T68" fmla="*/ 421934482 w 3476"/>
              <a:gd name="T69" fmla="*/ 525990358 h 3680"/>
              <a:gd name="T70" fmla="*/ 421934482 w 3476"/>
              <a:gd name="T71" fmla="*/ 652716524 h 3680"/>
              <a:gd name="T72" fmla="*/ 542058214 w 3476"/>
              <a:gd name="T73" fmla="*/ 652716524 h 368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3476"/>
              <a:gd name="T112" fmla="*/ 0 h 3680"/>
              <a:gd name="T113" fmla="*/ 3476 w 3476"/>
              <a:gd name="T114" fmla="*/ 3680 h 368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3476" h="3680">
                <a:moveTo>
                  <a:pt x="1280" y="921"/>
                </a:moveTo>
                <a:cubicBezTo>
                  <a:pt x="1329" y="985"/>
                  <a:pt x="1340" y="1066"/>
                  <a:pt x="1318" y="1137"/>
                </a:cubicBezTo>
                <a:cubicBezTo>
                  <a:pt x="1477" y="1346"/>
                  <a:pt x="1477" y="1346"/>
                  <a:pt x="1477" y="1346"/>
                </a:cubicBezTo>
                <a:cubicBezTo>
                  <a:pt x="2227" y="777"/>
                  <a:pt x="2227" y="777"/>
                  <a:pt x="2227" y="777"/>
                </a:cubicBezTo>
                <a:cubicBezTo>
                  <a:pt x="2522" y="1184"/>
                  <a:pt x="2497" y="1730"/>
                  <a:pt x="2195" y="2107"/>
                </a:cubicBezTo>
                <a:cubicBezTo>
                  <a:pt x="3077" y="3044"/>
                  <a:pt x="3077" y="3044"/>
                  <a:pt x="3077" y="3044"/>
                </a:cubicBezTo>
                <a:cubicBezTo>
                  <a:pt x="3476" y="3044"/>
                  <a:pt x="3476" y="3044"/>
                  <a:pt x="3476" y="3044"/>
                </a:cubicBezTo>
                <a:cubicBezTo>
                  <a:pt x="3476" y="3680"/>
                  <a:pt x="3476" y="3680"/>
                  <a:pt x="3476" y="3680"/>
                </a:cubicBezTo>
                <a:cubicBezTo>
                  <a:pt x="1431" y="3680"/>
                  <a:pt x="1431" y="3680"/>
                  <a:pt x="1431" y="3680"/>
                </a:cubicBezTo>
                <a:cubicBezTo>
                  <a:pt x="1431" y="3044"/>
                  <a:pt x="1431" y="3044"/>
                  <a:pt x="1431" y="3044"/>
                </a:cubicBezTo>
                <a:cubicBezTo>
                  <a:pt x="1566" y="3044"/>
                  <a:pt x="1566" y="3044"/>
                  <a:pt x="1566" y="3044"/>
                </a:cubicBezTo>
                <a:cubicBezTo>
                  <a:pt x="1566" y="2494"/>
                  <a:pt x="1566" y="2494"/>
                  <a:pt x="1566" y="2494"/>
                </a:cubicBezTo>
                <a:cubicBezTo>
                  <a:pt x="1171" y="2577"/>
                  <a:pt x="746" y="2438"/>
                  <a:pt x="480" y="2102"/>
                </a:cubicBezTo>
                <a:cubicBezTo>
                  <a:pt x="1251" y="1517"/>
                  <a:pt x="1251" y="1517"/>
                  <a:pt x="1251" y="1517"/>
                </a:cubicBezTo>
                <a:cubicBezTo>
                  <a:pt x="1090" y="1304"/>
                  <a:pt x="1090" y="1304"/>
                  <a:pt x="1090" y="1304"/>
                </a:cubicBezTo>
                <a:cubicBezTo>
                  <a:pt x="1018" y="1304"/>
                  <a:pt x="947" y="1272"/>
                  <a:pt x="900" y="1210"/>
                </a:cubicBezTo>
                <a:cubicBezTo>
                  <a:pt x="820" y="1105"/>
                  <a:pt x="841" y="955"/>
                  <a:pt x="946" y="875"/>
                </a:cubicBezTo>
                <a:cubicBezTo>
                  <a:pt x="1051" y="796"/>
                  <a:pt x="1201" y="816"/>
                  <a:pt x="1280" y="921"/>
                </a:cubicBezTo>
                <a:close/>
                <a:moveTo>
                  <a:pt x="0" y="851"/>
                </a:moveTo>
                <a:cubicBezTo>
                  <a:pt x="217" y="914"/>
                  <a:pt x="217" y="914"/>
                  <a:pt x="217" y="914"/>
                </a:cubicBezTo>
                <a:cubicBezTo>
                  <a:pt x="286" y="678"/>
                  <a:pt x="401" y="506"/>
                  <a:pt x="562" y="394"/>
                </a:cubicBezTo>
                <a:cubicBezTo>
                  <a:pt x="726" y="281"/>
                  <a:pt x="940" y="227"/>
                  <a:pt x="1202" y="230"/>
                </a:cubicBezTo>
                <a:cubicBezTo>
                  <a:pt x="1204" y="4"/>
                  <a:pt x="1204" y="4"/>
                  <a:pt x="1204" y="4"/>
                </a:cubicBezTo>
                <a:cubicBezTo>
                  <a:pt x="894" y="0"/>
                  <a:pt x="636" y="68"/>
                  <a:pt x="434" y="208"/>
                </a:cubicBezTo>
                <a:cubicBezTo>
                  <a:pt x="229" y="350"/>
                  <a:pt x="84" y="564"/>
                  <a:pt x="0" y="851"/>
                </a:cubicBezTo>
                <a:close/>
                <a:moveTo>
                  <a:pt x="447" y="899"/>
                </a:moveTo>
                <a:cubicBezTo>
                  <a:pt x="665" y="962"/>
                  <a:pt x="665" y="962"/>
                  <a:pt x="665" y="962"/>
                </a:cubicBezTo>
                <a:cubicBezTo>
                  <a:pt x="698" y="848"/>
                  <a:pt x="753" y="765"/>
                  <a:pt x="830" y="712"/>
                </a:cubicBezTo>
                <a:cubicBezTo>
                  <a:pt x="908" y="657"/>
                  <a:pt x="1013" y="631"/>
                  <a:pt x="1143" y="633"/>
                </a:cubicBezTo>
                <a:cubicBezTo>
                  <a:pt x="1145" y="406"/>
                  <a:pt x="1145" y="406"/>
                  <a:pt x="1145" y="406"/>
                </a:cubicBezTo>
                <a:cubicBezTo>
                  <a:pt x="967" y="405"/>
                  <a:pt x="819" y="444"/>
                  <a:pt x="701" y="526"/>
                </a:cubicBezTo>
                <a:cubicBezTo>
                  <a:pt x="581" y="609"/>
                  <a:pt x="496" y="733"/>
                  <a:pt x="447" y="899"/>
                </a:cubicBezTo>
                <a:close/>
                <a:moveTo>
                  <a:pt x="2527" y="3044"/>
                </a:moveTo>
                <a:cubicBezTo>
                  <a:pt x="1970" y="2452"/>
                  <a:pt x="1970" y="2452"/>
                  <a:pt x="1970" y="2452"/>
                </a:cubicBezTo>
                <a:cubicBezTo>
                  <a:pt x="1967" y="2453"/>
                  <a:pt x="1967" y="2453"/>
                  <a:pt x="1967" y="2453"/>
                </a:cubicBezTo>
                <a:cubicBezTo>
                  <a:pt x="1967" y="3044"/>
                  <a:pt x="1967" y="3044"/>
                  <a:pt x="1967" y="3044"/>
                </a:cubicBezTo>
                <a:lnTo>
                  <a:pt x="2527" y="3044"/>
                </a:lnTo>
                <a:close/>
              </a:path>
            </a:pathLst>
          </a:custGeom>
          <a:solidFill>
            <a:srgbClr val="3D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 anchorCtr="1"/>
          <a:lstStyle/>
          <a:p>
            <a:endParaRPr lang="zh-CN" altLang="en-US"/>
          </a:p>
        </p:txBody>
      </p:sp>
      <p:sp>
        <p:nvSpPr>
          <p:cNvPr id="2054" name="KSO_Shape"/>
          <p:cNvSpPr>
            <a:spLocks noChangeArrowheads="1"/>
          </p:cNvSpPr>
          <p:nvPr/>
        </p:nvSpPr>
        <p:spPr bwMode="auto">
          <a:xfrm rot="402569">
            <a:off x="1146175" y="5064125"/>
            <a:ext cx="1114425" cy="1425575"/>
          </a:xfrm>
          <a:custGeom>
            <a:avLst/>
            <a:gdLst>
              <a:gd name="T0" fmla="*/ 1942449 w 10771844"/>
              <a:gd name="T1" fmla="*/ 8088467 h 13782676"/>
              <a:gd name="T2" fmla="*/ 181941 w 10771844"/>
              <a:gd name="T3" fmla="*/ 8606474 h 13782676"/>
              <a:gd name="T4" fmla="*/ 945340 w 10771844"/>
              <a:gd name="T5" fmla="*/ 7802257 h 13782676"/>
              <a:gd name="T6" fmla="*/ 4922981 w 10771844"/>
              <a:gd name="T7" fmla="*/ 3670300 h 13782676"/>
              <a:gd name="T8" fmla="*/ 7258021 w 10771844"/>
              <a:gd name="T9" fmla="*/ 7397690 h 13782676"/>
              <a:gd name="T10" fmla="*/ 9596815 w 10771844"/>
              <a:gd name="T11" fmla="*/ 3670300 h 13782676"/>
              <a:gd name="T12" fmla="*/ 10771844 w 10771844"/>
              <a:gd name="T13" fmla="*/ 7667954 h 13782676"/>
              <a:gd name="T14" fmla="*/ 9183867 w 10771844"/>
              <a:gd name="T15" fmla="*/ 7686723 h 13782676"/>
              <a:gd name="T16" fmla="*/ 7701003 w 10771844"/>
              <a:gd name="T17" fmla="*/ 10989949 h 13782676"/>
              <a:gd name="T18" fmla="*/ 9330275 w 10771844"/>
              <a:gd name="T19" fmla="*/ 13493644 h 13782676"/>
              <a:gd name="T20" fmla="*/ 9142572 w 10771844"/>
              <a:gd name="T21" fmla="*/ 13778922 h 13782676"/>
              <a:gd name="T22" fmla="*/ 7490775 w 10771844"/>
              <a:gd name="T23" fmla="*/ 11534230 h 13782676"/>
              <a:gd name="T24" fmla="*/ 7408185 w 10771844"/>
              <a:gd name="T25" fmla="*/ 13767661 h 13782676"/>
              <a:gd name="T26" fmla="*/ 6886367 w 10771844"/>
              <a:gd name="T27" fmla="*/ 13643790 h 13782676"/>
              <a:gd name="T28" fmla="*/ 5166996 w 10771844"/>
              <a:gd name="T29" fmla="*/ 13685081 h 13782676"/>
              <a:gd name="T30" fmla="*/ 4333590 w 10771844"/>
              <a:gd name="T31" fmla="*/ 13737632 h 13782676"/>
              <a:gd name="T32" fmla="*/ 6754974 w 10771844"/>
              <a:gd name="T33" fmla="*/ 10768483 h 13782676"/>
              <a:gd name="T34" fmla="*/ 6781253 w 10771844"/>
              <a:gd name="T35" fmla="*/ 8632647 h 13782676"/>
              <a:gd name="T36" fmla="*/ 6191862 w 10771844"/>
              <a:gd name="T37" fmla="*/ 8291063 h 13782676"/>
              <a:gd name="T38" fmla="*/ 1964763 w 10771844"/>
              <a:gd name="T39" fmla="*/ 8084611 h 13782676"/>
              <a:gd name="T40" fmla="*/ 5234570 w 10771844"/>
              <a:gd name="T41" fmla="*/ 7686723 h 13782676"/>
              <a:gd name="T42" fmla="*/ 1499256 w 10771844"/>
              <a:gd name="T43" fmla="*/ 7667954 h 13782676"/>
              <a:gd name="T44" fmla="*/ 7241243 w 10771844"/>
              <a:gd name="T45" fmla="*/ 2735264 h 13782676"/>
              <a:gd name="T46" fmla="*/ 7241243 w 10771844"/>
              <a:gd name="T47" fmla="*/ 6864351 h 13782676"/>
              <a:gd name="T48" fmla="*/ 7241243 w 10771844"/>
              <a:gd name="T49" fmla="*/ 2735264 h 13782676"/>
              <a:gd name="T50" fmla="*/ 8707297 w 10771844"/>
              <a:gd name="T51" fmla="*/ 2131477 h 13782676"/>
              <a:gd name="T52" fmla="*/ 10771844 w 10771844"/>
              <a:gd name="T53" fmla="*/ 3321050 h 13782676"/>
              <a:gd name="T54" fmla="*/ 7292143 w 10771844"/>
              <a:gd name="T55" fmla="*/ 2292839 h 13782676"/>
              <a:gd name="T56" fmla="*/ 1432581 w 10771844"/>
              <a:gd name="T57" fmla="*/ 3321050 h 13782676"/>
              <a:gd name="T58" fmla="*/ 1432581 w 10771844"/>
              <a:gd name="T59" fmla="*/ 2131477 h 13782676"/>
              <a:gd name="T60" fmla="*/ 2750138 w 10771844"/>
              <a:gd name="T61" fmla="*/ 983181 h 13782676"/>
              <a:gd name="T62" fmla="*/ 5606721 w 10771844"/>
              <a:gd name="T63" fmla="*/ 2131477 h 13782676"/>
              <a:gd name="T64" fmla="*/ 0 w 10771844"/>
              <a:gd name="T65" fmla="*/ 0 h 13782676"/>
              <a:gd name="T66" fmla="*/ 10771844 w 10771844"/>
              <a:gd name="T67" fmla="*/ 13782676 h 13782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T64" t="T65" r="T66" b="T67"/>
            <a:pathLst>
              <a:path w="10771844" h="13782676">
                <a:moveTo>
                  <a:pt x="945340" y="7802257"/>
                </a:moveTo>
                <a:cubicBezTo>
                  <a:pt x="1823502" y="7815886"/>
                  <a:pt x="1942449" y="8088467"/>
                  <a:pt x="1942449" y="8088467"/>
                </a:cubicBezTo>
                <a:cubicBezTo>
                  <a:pt x="1942449" y="8088467"/>
                  <a:pt x="1942449" y="8088467"/>
                  <a:pt x="1961218" y="8339963"/>
                </a:cubicBezTo>
                <a:cubicBezTo>
                  <a:pt x="1799807" y="8839201"/>
                  <a:pt x="181941" y="8606474"/>
                  <a:pt x="181941" y="8606474"/>
                </a:cubicBezTo>
                <a:cubicBezTo>
                  <a:pt x="-242232" y="8197323"/>
                  <a:pt x="208218" y="7840725"/>
                  <a:pt x="208218" y="7840725"/>
                </a:cubicBezTo>
                <a:cubicBezTo>
                  <a:pt x="499602" y="7809757"/>
                  <a:pt x="742687" y="7799112"/>
                  <a:pt x="945340" y="7802257"/>
                </a:cubicBezTo>
                <a:close/>
                <a:moveTo>
                  <a:pt x="1499256" y="3670300"/>
                </a:moveTo>
                <a:cubicBezTo>
                  <a:pt x="1499256" y="3670300"/>
                  <a:pt x="1499256" y="3670300"/>
                  <a:pt x="4922981" y="3670300"/>
                </a:cubicBezTo>
                <a:cubicBezTo>
                  <a:pt x="4757801" y="4011884"/>
                  <a:pt x="4660195" y="4394758"/>
                  <a:pt x="4660195" y="4800154"/>
                </a:cubicBezTo>
                <a:cubicBezTo>
                  <a:pt x="4660195" y="6234054"/>
                  <a:pt x="5823961" y="7397690"/>
                  <a:pt x="7258021" y="7397690"/>
                </a:cubicBezTo>
                <a:cubicBezTo>
                  <a:pt x="8692082" y="7397690"/>
                  <a:pt x="9855847" y="6234054"/>
                  <a:pt x="9855847" y="4800154"/>
                </a:cubicBezTo>
                <a:cubicBezTo>
                  <a:pt x="9855847" y="4394758"/>
                  <a:pt x="9761995" y="4011884"/>
                  <a:pt x="9596815" y="3670300"/>
                </a:cubicBezTo>
                <a:cubicBezTo>
                  <a:pt x="9596815" y="3670300"/>
                  <a:pt x="9596815" y="3670300"/>
                  <a:pt x="10771844" y="3670300"/>
                </a:cubicBezTo>
                <a:cubicBezTo>
                  <a:pt x="10771844" y="3670300"/>
                  <a:pt x="10771844" y="3670300"/>
                  <a:pt x="10771844" y="7667954"/>
                </a:cubicBezTo>
                <a:cubicBezTo>
                  <a:pt x="10771844" y="7667954"/>
                  <a:pt x="10771844" y="7667954"/>
                  <a:pt x="8962376" y="7667954"/>
                </a:cubicBezTo>
                <a:cubicBezTo>
                  <a:pt x="8962376" y="7667954"/>
                  <a:pt x="8962376" y="7667954"/>
                  <a:pt x="9183867" y="7686723"/>
                </a:cubicBezTo>
                <a:cubicBezTo>
                  <a:pt x="9183867" y="7686723"/>
                  <a:pt x="9183867" y="7686723"/>
                  <a:pt x="7701003" y="8628893"/>
                </a:cubicBezTo>
                <a:cubicBezTo>
                  <a:pt x="7701003" y="8628893"/>
                  <a:pt x="7701003" y="8628893"/>
                  <a:pt x="7701003" y="10989949"/>
                </a:cubicBezTo>
                <a:cubicBezTo>
                  <a:pt x="7701003" y="11046254"/>
                  <a:pt x="7689741" y="11095051"/>
                  <a:pt x="7667217" y="11143849"/>
                </a:cubicBezTo>
                <a:cubicBezTo>
                  <a:pt x="7667217" y="11143849"/>
                  <a:pt x="7667217" y="11143849"/>
                  <a:pt x="9330275" y="13493644"/>
                </a:cubicBezTo>
                <a:cubicBezTo>
                  <a:pt x="9371571" y="13549949"/>
                  <a:pt x="9480439" y="13763908"/>
                  <a:pt x="9457915" y="13782676"/>
                </a:cubicBezTo>
                <a:cubicBezTo>
                  <a:pt x="9457915" y="13782676"/>
                  <a:pt x="9457915" y="13782676"/>
                  <a:pt x="9142572" y="13778922"/>
                </a:cubicBezTo>
                <a:cubicBezTo>
                  <a:pt x="9097523" y="13771415"/>
                  <a:pt x="9067490" y="13763908"/>
                  <a:pt x="9029949" y="13707603"/>
                </a:cubicBezTo>
                <a:cubicBezTo>
                  <a:pt x="9029949" y="13707603"/>
                  <a:pt x="9029949" y="13707603"/>
                  <a:pt x="7490775" y="11534230"/>
                </a:cubicBezTo>
                <a:cubicBezTo>
                  <a:pt x="7490775" y="11534230"/>
                  <a:pt x="7490775" y="11534230"/>
                  <a:pt x="7490775" y="13643790"/>
                </a:cubicBezTo>
                <a:cubicBezTo>
                  <a:pt x="7490775" y="13711356"/>
                  <a:pt x="7456988" y="13767661"/>
                  <a:pt x="7408185" y="13767661"/>
                </a:cubicBezTo>
                <a:cubicBezTo>
                  <a:pt x="7408185" y="13767661"/>
                  <a:pt x="7408185" y="13767661"/>
                  <a:pt x="6968957" y="13767661"/>
                </a:cubicBezTo>
                <a:cubicBezTo>
                  <a:pt x="6923908" y="13767661"/>
                  <a:pt x="6886367" y="13711356"/>
                  <a:pt x="6886367" y="13643790"/>
                </a:cubicBezTo>
                <a:cubicBezTo>
                  <a:pt x="6886367" y="13643790"/>
                  <a:pt x="6886367" y="13643790"/>
                  <a:pt x="6886367" y="11564259"/>
                </a:cubicBezTo>
                <a:cubicBezTo>
                  <a:pt x="6886367" y="11564259"/>
                  <a:pt x="6886367" y="11564259"/>
                  <a:pt x="5166996" y="13685081"/>
                </a:cubicBezTo>
                <a:cubicBezTo>
                  <a:pt x="5121947" y="13745139"/>
                  <a:pt x="5088160" y="13737632"/>
                  <a:pt x="5020587" y="13737632"/>
                </a:cubicBezTo>
                <a:cubicBezTo>
                  <a:pt x="5020587" y="13737632"/>
                  <a:pt x="5020587" y="13737632"/>
                  <a:pt x="4333590" y="13737632"/>
                </a:cubicBezTo>
                <a:cubicBezTo>
                  <a:pt x="4296049" y="13707603"/>
                  <a:pt x="4648933" y="13362265"/>
                  <a:pt x="4697736" y="13302207"/>
                </a:cubicBezTo>
                <a:cubicBezTo>
                  <a:pt x="4697736" y="13302207"/>
                  <a:pt x="4697736" y="13302207"/>
                  <a:pt x="6754974" y="10768483"/>
                </a:cubicBezTo>
                <a:cubicBezTo>
                  <a:pt x="6754974" y="10768483"/>
                  <a:pt x="6754974" y="10768483"/>
                  <a:pt x="6781253" y="10738453"/>
                </a:cubicBezTo>
                <a:cubicBezTo>
                  <a:pt x="6781253" y="10738453"/>
                  <a:pt x="6781253" y="10738453"/>
                  <a:pt x="6781253" y="8632647"/>
                </a:cubicBezTo>
                <a:cubicBezTo>
                  <a:pt x="6781253" y="8632647"/>
                  <a:pt x="6781253" y="8632647"/>
                  <a:pt x="6762482" y="8628893"/>
                </a:cubicBezTo>
                <a:cubicBezTo>
                  <a:pt x="6728696" y="8621386"/>
                  <a:pt x="6480926" y="8467485"/>
                  <a:pt x="6191862" y="8291063"/>
                </a:cubicBezTo>
                <a:cubicBezTo>
                  <a:pt x="6191862" y="8291063"/>
                  <a:pt x="6191862" y="8291063"/>
                  <a:pt x="1964763" y="8336107"/>
                </a:cubicBezTo>
                <a:cubicBezTo>
                  <a:pt x="1964763" y="8336107"/>
                  <a:pt x="1964763" y="8336107"/>
                  <a:pt x="1964763" y="8084611"/>
                </a:cubicBezTo>
                <a:cubicBezTo>
                  <a:pt x="1964763" y="8084611"/>
                  <a:pt x="1964763" y="8084611"/>
                  <a:pt x="5940338" y="8133409"/>
                </a:cubicBezTo>
                <a:cubicBezTo>
                  <a:pt x="5579946" y="7908189"/>
                  <a:pt x="5234570" y="7686723"/>
                  <a:pt x="5234570" y="7686723"/>
                </a:cubicBezTo>
                <a:cubicBezTo>
                  <a:pt x="5234570" y="7686723"/>
                  <a:pt x="5234570" y="7686723"/>
                  <a:pt x="5426028" y="7667954"/>
                </a:cubicBezTo>
                <a:cubicBezTo>
                  <a:pt x="5426028" y="7667954"/>
                  <a:pt x="5426028" y="7667954"/>
                  <a:pt x="1499256" y="7667954"/>
                </a:cubicBezTo>
                <a:cubicBezTo>
                  <a:pt x="1499256" y="7667954"/>
                  <a:pt x="1499256" y="7667954"/>
                  <a:pt x="1499256" y="3670300"/>
                </a:cubicBezTo>
                <a:close/>
                <a:moveTo>
                  <a:pt x="7241243" y="2735264"/>
                </a:moveTo>
                <a:cubicBezTo>
                  <a:pt x="8382774" y="2735264"/>
                  <a:pt x="9308168" y="3659591"/>
                  <a:pt x="9308168" y="4799808"/>
                </a:cubicBezTo>
                <a:cubicBezTo>
                  <a:pt x="9308168" y="5940024"/>
                  <a:pt x="8382774" y="6864351"/>
                  <a:pt x="7241243" y="6864351"/>
                </a:cubicBezTo>
                <a:cubicBezTo>
                  <a:pt x="6099712" y="6864351"/>
                  <a:pt x="5174318" y="5940024"/>
                  <a:pt x="5174318" y="4799808"/>
                </a:cubicBezTo>
                <a:cubicBezTo>
                  <a:pt x="5174318" y="3659591"/>
                  <a:pt x="6099712" y="2735264"/>
                  <a:pt x="7241243" y="2735264"/>
                </a:cubicBezTo>
                <a:close/>
                <a:moveTo>
                  <a:pt x="7202054" y="0"/>
                </a:moveTo>
                <a:cubicBezTo>
                  <a:pt x="7202054" y="0"/>
                  <a:pt x="7202054" y="0"/>
                  <a:pt x="8707297" y="2131477"/>
                </a:cubicBezTo>
                <a:cubicBezTo>
                  <a:pt x="8707297" y="2131477"/>
                  <a:pt x="8707297" y="2131477"/>
                  <a:pt x="10771844" y="2131477"/>
                </a:cubicBezTo>
                <a:cubicBezTo>
                  <a:pt x="10771844" y="2131477"/>
                  <a:pt x="10771844" y="2131477"/>
                  <a:pt x="10771844" y="3321050"/>
                </a:cubicBezTo>
                <a:cubicBezTo>
                  <a:pt x="10771844" y="3321050"/>
                  <a:pt x="10771844" y="3321050"/>
                  <a:pt x="9349183" y="3321050"/>
                </a:cubicBezTo>
                <a:cubicBezTo>
                  <a:pt x="8879968" y="2698119"/>
                  <a:pt x="8132977" y="2292839"/>
                  <a:pt x="7292143" y="2292839"/>
                </a:cubicBezTo>
                <a:cubicBezTo>
                  <a:pt x="6447555" y="2292839"/>
                  <a:pt x="5704318" y="2698119"/>
                  <a:pt x="5235103" y="3321050"/>
                </a:cubicBezTo>
                <a:cubicBezTo>
                  <a:pt x="5235103" y="3321050"/>
                  <a:pt x="5235103" y="3321050"/>
                  <a:pt x="1432581" y="3321050"/>
                </a:cubicBezTo>
                <a:cubicBezTo>
                  <a:pt x="1432581" y="3321050"/>
                  <a:pt x="1432581" y="3321050"/>
                  <a:pt x="1432581" y="2296591"/>
                </a:cubicBezTo>
                <a:cubicBezTo>
                  <a:pt x="1432581" y="2296591"/>
                  <a:pt x="1432581" y="2296591"/>
                  <a:pt x="1432581" y="2131477"/>
                </a:cubicBezTo>
                <a:cubicBezTo>
                  <a:pt x="1432581" y="2131477"/>
                  <a:pt x="1432581" y="2131477"/>
                  <a:pt x="1432581" y="983181"/>
                </a:cubicBezTo>
                <a:cubicBezTo>
                  <a:pt x="1432581" y="983181"/>
                  <a:pt x="1432581" y="983181"/>
                  <a:pt x="2750138" y="983181"/>
                </a:cubicBezTo>
                <a:cubicBezTo>
                  <a:pt x="2750138" y="983181"/>
                  <a:pt x="2750138" y="983181"/>
                  <a:pt x="2750138" y="2131477"/>
                </a:cubicBezTo>
                <a:cubicBezTo>
                  <a:pt x="2750138" y="2131477"/>
                  <a:pt x="2750138" y="2131477"/>
                  <a:pt x="5606721" y="2131477"/>
                </a:cubicBezTo>
                <a:cubicBezTo>
                  <a:pt x="5606721" y="2131477"/>
                  <a:pt x="5606721" y="2131477"/>
                  <a:pt x="7202054" y="0"/>
                </a:cubicBezTo>
                <a:close/>
              </a:path>
            </a:pathLst>
          </a:custGeom>
          <a:solidFill>
            <a:srgbClr val="3D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 anchorCtr="1"/>
          <a:lstStyle/>
          <a:p>
            <a:endParaRPr lang="zh-CN" altLang="en-US"/>
          </a:p>
        </p:txBody>
      </p:sp>
      <p:sp>
        <p:nvSpPr>
          <p:cNvPr id="2055" name="KSO_Shape"/>
          <p:cNvSpPr>
            <a:spLocks noChangeArrowheads="1"/>
          </p:cNvSpPr>
          <p:nvPr/>
        </p:nvSpPr>
        <p:spPr bwMode="auto">
          <a:xfrm rot="-934860">
            <a:off x="10645775" y="3352800"/>
            <a:ext cx="1084263" cy="1069975"/>
          </a:xfrm>
          <a:custGeom>
            <a:avLst/>
            <a:gdLst>
              <a:gd name="T0" fmla="*/ 1477962 w 1622425"/>
              <a:gd name="T1" fmla="*/ 463550 h 1601788"/>
              <a:gd name="T2" fmla="*/ 866214 w 1622425"/>
              <a:gd name="T3" fmla="*/ 419183 h 1601788"/>
              <a:gd name="T4" fmla="*/ 805862 w 1622425"/>
              <a:gd name="T5" fmla="*/ 430298 h 1601788"/>
              <a:gd name="T6" fmla="*/ 757262 w 1622425"/>
              <a:gd name="T7" fmla="*/ 449034 h 1601788"/>
              <a:gd name="T8" fmla="*/ 731533 w 1622425"/>
              <a:gd name="T9" fmla="*/ 466817 h 1601788"/>
              <a:gd name="T10" fmla="*/ 712792 w 1622425"/>
              <a:gd name="T11" fmla="*/ 493810 h 1601788"/>
              <a:gd name="T12" fmla="*/ 701357 w 1622425"/>
              <a:gd name="T13" fmla="*/ 530648 h 1601788"/>
              <a:gd name="T14" fmla="*/ 700087 w 1622425"/>
              <a:gd name="T15" fmla="*/ 578600 h 1601788"/>
              <a:gd name="T16" fmla="*/ 708028 w 1622425"/>
              <a:gd name="T17" fmla="*/ 630998 h 1601788"/>
              <a:gd name="T18" fmla="*/ 703263 w 1622425"/>
              <a:gd name="T19" fmla="*/ 650051 h 1601788"/>
              <a:gd name="T20" fmla="*/ 697545 w 1622425"/>
              <a:gd name="T21" fmla="*/ 666247 h 1601788"/>
              <a:gd name="T22" fmla="*/ 705487 w 1622425"/>
              <a:gd name="T23" fmla="*/ 729760 h 1601788"/>
              <a:gd name="T24" fmla="*/ 718192 w 1622425"/>
              <a:gd name="T25" fmla="*/ 755800 h 1601788"/>
              <a:gd name="T26" fmla="*/ 738839 w 1622425"/>
              <a:gd name="T27" fmla="*/ 763421 h 1601788"/>
              <a:gd name="T28" fmla="*/ 751227 w 1622425"/>
              <a:gd name="T29" fmla="*/ 839954 h 1601788"/>
              <a:gd name="T30" fmla="*/ 765204 w 1622425"/>
              <a:gd name="T31" fmla="*/ 858373 h 1601788"/>
              <a:gd name="T32" fmla="*/ 740745 w 1622425"/>
              <a:gd name="T33" fmla="*/ 895528 h 1601788"/>
              <a:gd name="T34" fmla="*/ 718510 w 1622425"/>
              <a:gd name="T35" fmla="*/ 928555 h 1601788"/>
              <a:gd name="T36" fmla="*/ 544123 w 1622425"/>
              <a:gd name="T37" fmla="*/ 998101 h 1601788"/>
              <a:gd name="T38" fmla="*/ 487583 w 1622425"/>
              <a:gd name="T39" fmla="*/ 1020648 h 1601788"/>
              <a:gd name="T40" fmla="*/ 463442 w 1622425"/>
              <a:gd name="T41" fmla="*/ 1040337 h 1601788"/>
              <a:gd name="T42" fmla="*/ 454230 w 1622425"/>
              <a:gd name="T43" fmla="*/ 1082573 h 1601788"/>
              <a:gd name="T44" fmla="*/ 1277245 w 1622425"/>
              <a:gd name="T45" fmla="*/ 1167997 h 1601788"/>
              <a:gd name="T46" fmla="*/ 1272163 w 1622425"/>
              <a:gd name="T47" fmla="*/ 1049546 h 1601788"/>
              <a:gd name="T48" fmla="*/ 1259775 w 1622425"/>
              <a:gd name="T49" fmla="*/ 1032398 h 1601788"/>
              <a:gd name="T50" fmla="*/ 1221658 w 1622425"/>
              <a:gd name="T51" fmla="*/ 1011121 h 1601788"/>
              <a:gd name="T52" fmla="*/ 1080941 w 1622425"/>
              <a:gd name="T53" fmla="*/ 953960 h 1601788"/>
              <a:gd name="T54" fmla="*/ 1003436 w 1622425"/>
              <a:gd name="T55" fmla="*/ 919980 h 1601788"/>
              <a:gd name="T56" fmla="*/ 955790 w 1622425"/>
              <a:gd name="T57" fmla="*/ 869487 h 1601788"/>
              <a:gd name="T58" fmla="*/ 961507 w 1622425"/>
              <a:gd name="T59" fmla="*/ 849481 h 1601788"/>
              <a:gd name="T60" fmla="*/ 977072 w 1622425"/>
              <a:gd name="T61" fmla="*/ 827887 h 1601788"/>
              <a:gd name="T62" fmla="*/ 981837 w 1622425"/>
              <a:gd name="T63" fmla="*/ 797083 h 1601788"/>
              <a:gd name="T64" fmla="*/ 987236 w 1622425"/>
              <a:gd name="T65" fmla="*/ 770408 h 1601788"/>
              <a:gd name="T66" fmla="*/ 999942 w 1622425"/>
              <a:gd name="T67" fmla="*/ 759928 h 1601788"/>
              <a:gd name="T68" fmla="*/ 1014871 w 1622425"/>
              <a:gd name="T69" fmla="*/ 746908 h 1601788"/>
              <a:gd name="T70" fmla="*/ 1025989 w 1622425"/>
              <a:gd name="T71" fmla="*/ 709753 h 1601788"/>
              <a:gd name="T72" fmla="*/ 1026942 w 1622425"/>
              <a:gd name="T73" fmla="*/ 669105 h 1601788"/>
              <a:gd name="T74" fmla="*/ 1015824 w 1622425"/>
              <a:gd name="T75" fmla="*/ 642747 h 1601788"/>
              <a:gd name="T76" fmla="*/ 1012013 w 1622425"/>
              <a:gd name="T77" fmla="*/ 622106 h 1601788"/>
              <a:gd name="T78" fmla="*/ 1017413 w 1622425"/>
              <a:gd name="T79" fmla="*/ 551607 h 1601788"/>
              <a:gd name="T80" fmla="*/ 1010424 w 1622425"/>
              <a:gd name="T81" fmla="*/ 492222 h 1601788"/>
              <a:gd name="T82" fmla="*/ 995495 w 1622425"/>
              <a:gd name="T83" fmla="*/ 465547 h 1601788"/>
              <a:gd name="T84" fmla="*/ 939908 w 1622425"/>
              <a:gd name="T85" fmla="*/ 436331 h 1601788"/>
              <a:gd name="T86" fmla="*/ 902426 w 1622425"/>
              <a:gd name="T87" fmla="*/ 422041 h 1601788"/>
              <a:gd name="T88" fmla="*/ 1477962 w 1622425"/>
              <a:gd name="T89" fmla="*/ 0 h 1601788"/>
              <a:gd name="T90" fmla="*/ 1403350 w 1622425"/>
              <a:gd name="T91" fmla="*/ 0 h 1601788"/>
              <a:gd name="T92" fmla="*/ 212503 w 1622425"/>
              <a:gd name="T93" fmla="*/ 0 h 1601788"/>
              <a:gd name="T94" fmla="*/ 75917 w 1622425"/>
              <a:gd name="T95" fmla="*/ 1599883 h 1601788"/>
              <a:gd name="T96" fmla="*/ 49870 w 1622425"/>
              <a:gd name="T97" fmla="*/ 1590356 h 1601788"/>
              <a:gd name="T98" fmla="*/ 27635 w 1622425"/>
              <a:gd name="T99" fmla="*/ 1573843 h 1601788"/>
              <a:gd name="T100" fmla="*/ 11435 w 1622425"/>
              <a:gd name="T101" fmla="*/ 1551931 h 1601788"/>
              <a:gd name="T102" fmla="*/ 1906 w 1622425"/>
              <a:gd name="T103" fmla="*/ 1525891 h 1601788"/>
              <a:gd name="T104" fmla="*/ 317 w 1622425"/>
              <a:gd name="T105" fmla="*/ 90188 h 1601788"/>
              <a:gd name="T106" fmla="*/ 5717 w 1622425"/>
              <a:gd name="T107" fmla="*/ 62560 h 1601788"/>
              <a:gd name="T108" fmla="*/ 19058 w 1622425"/>
              <a:gd name="T109" fmla="*/ 38107 h 1601788"/>
              <a:gd name="T110" fmla="*/ 38117 w 1622425"/>
              <a:gd name="T111" fmla="*/ 18736 h 1601788"/>
              <a:gd name="T112" fmla="*/ 62258 w 1622425"/>
              <a:gd name="T113" fmla="*/ 5716 h 1601788"/>
              <a:gd name="T114" fmla="*/ 90211 w 1622425"/>
              <a:gd name="T115" fmla="*/ 0 h 1601788"/>
              <a:gd name="T116" fmla="*/ 0 w 1622425"/>
              <a:gd name="T117" fmla="*/ 0 h 1601788"/>
              <a:gd name="T118" fmla="*/ 1622425 w 1622425"/>
              <a:gd name="T119" fmla="*/ 1601788 h 1601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T116" t="T117" r="T118" b="T119"/>
            <a:pathLst>
              <a:path w="1622425" h="1601788">
                <a:moveTo>
                  <a:pt x="1477962" y="927100"/>
                </a:moveTo>
                <a:lnTo>
                  <a:pt x="1622425" y="927100"/>
                </a:lnTo>
                <a:lnTo>
                  <a:pt x="1622425" y="1293813"/>
                </a:lnTo>
                <a:lnTo>
                  <a:pt x="1477962" y="1293813"/>
                </a:lnTo>
                <a:lnTo>
                  <a:pt x="1477962" y="927100"/>
                </a:lnTo>
                <a:close/>
                <a:moveTo>
                  <a:pt x="1477962" y="463550"/>
                </a:moveTo>
                <a:lnTo>
                  <a:pt x="1622425" y="463550"/>
                </a:lnTo>
                <a:lnTo>
                  <a:pt x="1622425" y="830263"/>
                </a:lnTo>
                <a:lnTo>
                  <a:pt x="1477962" y="830263"/>
                </a:lnTo>
                <a:lnTo>
                  <a:pt x="1477962" y="463550"/>
                </a:lnTo>
                <a:close/>
                <a:moveTo>
                  <a:pt x="871932" y="418865"/>
                </a:moveTo>
                <a:lnTo>
                  <a:pt x="866214" y="419183"/>
                </a:lnTo>
                <a:lnTo>
                  <a:pt x="859861" y="419183"/>
                </a:lnTo>
                <a:lnTo>
                  <a:pt x="848426" y="420453"/>
                </a:lnTo>
                <a:lnTo>
                  <a:pt x="837309" y="422359"/>
                </a:lnTo>
                <a:lnTo>
                  <a:pt x="826509" y="424582"/>
                </a:lnTo>
                <a:lnTo>
                  <a:pt x="815709" y="427440"/>
                </a:lnTo>
                <a:lnTo>
                  <a:pt x="805862" y="430298"/>
                </a:lnTo>
                <a:lnTo>
                  <a:pt x="796650" y="433473"/>
                </a:lnTo>
                <a:lnTo>
                  <a:pt x="787439" y="436649"/>
                </a:lnTo>
                <a:lnTo>
                  <a:pt x="771874" y="443000"/>
                </a:lnTo>
                <a:lnTo>
                  <a:pt x="766792" y="444906"/>
                </a:lnTo>
                <a:lnTo>
                  <a:pt x="762027" y="446811"/>
                </a:lnTo>
                <a:lnTo>
                  <a:pt x="757262" y="449034"/>
                </a:lnTo>
                <a:lnTo>
                  <a:pt x="752498" y="451257"/>
                </a:lnTo>
                <a:lnTo>
                  <a:pt x="748051" y="454115"/>
                </a:lnTo>
                <a:lnTo>
                  <a:pt x="743921" y="456655"/>
                </a:lnTo>
                <a:lnTo>
                  <a:pt x="739792" y="459831"/>
                </a:lnTo>
                <a:lnTo>
                  <a:pt x="735345" y="463324"/>
                </a:lnTo>
                <a:lnTo>
                  <a:pt x="731533" y="466817"/>
                </a:lnTo>
                <a:lnTo>
                  <a:pt x="728039" y="470628"/>
                </a:lnTo>
                <a:lnTo>
                  <a:pt x="724545" y="474757"/>
                </a:lnTo>
                <a:lnTo>
                  <a:pt x="721051" y="479202"/>
                </a:lnTo>
                <a:lnTo>
                  <a:pt x="718192" y="483966"/>
                </a:lnTo>
                <a:lnTo>
                  <a:pt x="715333" y="488729"/>
                </a:lnTo>
                <a:lnTo>
                  <a:pt x="712792" y="493810"/>
                </a:lnTo>
                <a:lnTo>
                  <a:pt x="710251" y="499526"/>
                </a:lnTo>
                <a:lnTo>
                  <a:pt x="708028" y="504925"/>
                </a:lnTo>
                <a:lnTo>
                  <a:pt x="706122" y="510959"/>
                </a:lnTo>
                <a:lnTo>
                  <a:pt x="704216" y="517310"/>
                </a:lnTo>
                <a:lnTo>
                  <a:pt x="702628" y="523979"/>
                </a:lnTo>
                <a:lnTo>
                  <a:pt x="701357" y="530648"/>
                </a:lnTo>
                <a:lnTo>
                  <a:pt x="700404" y="537952"/>
                </a:lnTo>
                <a:lnTo>
                  <a:pt x="699769" y="545256"/>
                </a:lnTo>
                <a:lnTo>
                  <a:pt x="699451" y="553512"/>
                </a:lnTo>
                <a:lnTo>
                  <a:pt x="699451" y="561451"/>
                </a:lnTo>
                <a:lnTo>
                  <a:pt x="699451" y="570025"/>
                </a:lnTo>
                <a:lnTo>
                  <a:pt x="700087" y="578600"/>
                </a:lnTo>
                <a:lnTo>
                  <a:pt x="700722" y="587809"/>
                </a:lnTo>
                <a:lnTo>
                  <a:pt x="701992" y="597018"/>
                </a:lnTo>
                <a:lnTo>
                  <a:pt x="703263" y="607180"/>
                </a:lnTo>
                <a:lnTo>
                  <a:pt x="705169" y="617025"/>
                </a:lnTo>
                <a:lnTo>
                  <a:pt x="707392" y="627504"/>
                </a:lnTo>
                <a:lnTo>
                  <a:pt x="708028" y="630998"/>
                </a:lnTo>
                <a:lnTo>
                  <a:pt x="708028" y="634173"/>
                </a:lnTo>
                <a:lnTo>
                  <a:pt x="707710" y="637666"/>
                </a:lnTo>
                <a:lnTo>
                  <a:pt x="707392" y="640524"/>
                </a:lnTo>
                <a:lnTo>
                  <a:pt x="706757" y="643065"/>
                </a:lnTo>
                <a:lnTo>
                  <a:pt x="705804" y="645605"/>
                </a:lnTo>
                <a:lnTo>
                  <a:pt x="703263" y="650051"/>
                </a:lnTo>
                <a:lnTo>
                  <a:pt x="701039" y="654815"/>
                </a:lnTo>
                <a:lnTo>
                  <a:pt x="699134" y="658626"/>
                </a:lnTo>
                <a:lnTo>
                  <a:pt x="698498" y="660531"/>
                </a:lnTo>
                <a:lnTo>
                  <a:pt x="697863" y="662436"/>
                </a:lnTo>
                <a:lnTo>
                  <a:pt x="697545" y="664342"/>
                </a:lnTo>
                <a:lnTo>
                  <a:pt x="697545" y="666247"/>
                </a:lnTo>
                <a:lnTo>
                  <a:pt x="699134" y="688794"/>
                </a:lnTo>
                <a:lnTo>
                  <a:pt x="700404" y="702132"/>
                </a:lnTo>
                <a:lnTo>
                  <a:pt x="701039" y="709436"/>
                </a:lnTo>
                <a:lnTo>
                  <a:pt x="702310" y="716104"/>
                </a:lnTo>
                <a:lnTo>
                  <a:pt x="703581" y="723408"/>
                </a:lnTo>
                <a:lnTo>
                  <a:pt x="705487" y="729760"/>
                </a:lnTo>
                <a:lnTo>
                  <a:pt x="707075" y="736111"/>
                </a:lnTo>
                <a:lnTo>
                  <a:pt x="709298" y="742145"/>
                </a:lnTo>
                <a:lnTo>
                  <a:pt x="711839" y="747226"/>
                </a:lnTo>
                <a:lnTo>
                  <a:pt x="714698" y="751989"/>
                </a:lnTo>
                <a:lnTo>
                  <a:pt x="716286" y="753894"/>
                </a:lnTo>
                <a:lnTo>
                  <a:pt x="718192" y="755800"/>
                </a:lnTo>
                <a:lnTo>
                  <a:pt x="719780" y="757705"/>
                </a:lnTo>
                <a:lnTo>
                  <a:pt x="722322" y="759293"/>
                </a:lnTo>
                <a:lnTo>
                  <a:pt x="725816" y="760563"/>
                </a:lnTo>
                <a:lnTo>
                  <a:pt x="731533" y="762151"/>
                </a:lnTo>
                <a:lnTo>
                  <a:pt x="736933" y="763104"/>
                </a:lnTo>
                <a:lnTo>
                  <a:pt x="738839" y="763421"/>
                </a:lnTo>
                <a:lnTo>
                  <a:pt x="739792" y="763104"/>
                </a:lnTo>
                <a:lnTo>
                  <a:pt x="745827" y="831062"/>
                </a:lnTo>
                <a:lnTo>
                  <a:pt x="747098" y="833603"/>
                </a:lnTo>
                <a:lnTo>
                  <a:pt x="748368" y="835826"/>
                </a:lnTo>
                <a:lnTo>
                  <a:pt x="749639" y="838049"/>
                </a:lnTo>
                <a:lnTo>
                  <a:pt x="751227" y="839954"/>
                </a:lnTo>
                <a:lnTo>
                  <a:pt x="754404" y="843765"/>
                </a:lnTo>
                <a:lnTo>
                  <a:pt x="757898" y="847576"/>
                </a:lnTo>
                <a:lnTo>
                  <a:pt x="761074" y="851386"/>
                </a:lnTo>
                <a:lnTo>
                  <a:pt x="762662" y="853609"/>
                </a:lnTo>
                <a:lnTo>
                  <a:pt x="763933" y="855832"/>
                </a:lnTo>
                <a:lnTo>
                  <a:pt x="765204" y="858373"/>
                </a:lnTo>
                <a:lnTo>
                  <a:pt x="766474" y="861548"/>
                </a:lnTo>
                <a:lnTo>
                  <a:pt x="767427" y="865042"/>
                </a:lnTo>
                <a:lnTo>
                  <a:pt x="768380" y="868852"/>
                </a:lnTo>
                <a:lnTo>
                  <a:pt x="751545" y="872663"/>
                </a:lnTo>
                <a:lnTo>
                  <a:pt x="744874" y="887271"/>
                </a:lnTo>
                <a:lnTo>
                  <a:pt x="740745" y="895528"/>
                </a:lnTo>
                <a:lnTo>
                  <a:pt x="736298" y="904102"/>
                </a:lnTo>
                <a:lnTo>
                  <a:pt x="731533" y="912358"/>
                </a:lnTo>
                <a:lnTo>
                  <a:pt x="726451" y="919980"/>
                </a:lnTo>
                <a:lnTo>
                  <a:pt x="723910" y="923156"/>
                </a:lnTo>
                <a:lnTo>
                  <a:pt x="721051" y="926014"/>
                </a:lnTo>
                <a:lnTo>
                  <a:pt x="718510" y="928555"/>
                </a:lnTo>
                <a:lnTo>
                  <a:pt x="715969" y="930778"/>
                </a:lnTo>
                <a:lnTo>
                  <a:pt x="680393" y="940622"/>
                </a:lnTo>
                <a:lnTo>
                  <a:pt x="648628" y="953960"/>
                </a:lnTo>
                <a:lnTo>
                  <a:pt x="615911" y="967932"/>
                </a:lnTo>
                <a:lnTo>
                  <a:pt x="551747" y="995243"/>
                </a:lnTo>
                <a:lnTo>
                  <a:pt x="544123" y="998101"/>
                </a:lnTo>
                <a:lnTo>
                  <a:pt x="537135" y="1000641"/>
                </a:lnTo>
                <a:lnTo>
                  <a:pt x="522524" y="1006040"/>
                </a:lnTo>
                <a:lnTo>
                  <a:pt x="507912" y="1011121"/>
                </a:lnTo>
                <a:lnTo>
                  <a:pt x="500924" y="1013979"/>
                </a:lnTo>
                <a:lnTo>
                  <a:pt x="493936" y="1016837"/>
                </a:lnTo>
                <a:lnTo>
                  <a:pt x="487583" y="1020648"/>
                </a:lnTo>
                <a:lnTo>
                  <a:pt x="481548" y="1024141"/>
                </a:lnTo>
                <a:lnTo>
                  <a:pt x="475512" y="1027952"/>
                </a:lnTo>
                <a:lnTo>
                  <a:pt x="470430" y="1032398"/>
                </a:lnTo>
                <a:lnTo>
                  <a:pt x="467889" y="1034938"/>
                </a:lnTo>
                <a:lnTo>
                  <a:pt x="465665" y="1037796"/>
                </a:lnTo>
                <a:lnTo>
                  <a:pt x="463442" y="1040337"/>
                </a:lnTo>
                <a:lnTo>
                  <a:pt x="461218" y="1043195"/>
                </a:lnTo>
                <a:lnTo>
                  <a:pt x="459313" y="1046370"/>
                </a:lnTo>
                <a:lnTo>
                  <a:pt x="457407" y="1049546"/>
                </a:lnTo>
                <a:lnTo>
                  <a:pt x="456136" y="1052722"/>
                </a:lnTo>
                <a:lnTo>
                  <a:pt x="454548" y="1056850"/>
                </a:lnTo>
                <a:lnTo>
                  <a:pt x="454230" y="1082573"/>
                </a:lnTo>
                <a:lnTo>
                  <a:pt x="453595" y="1116234"/>
                </a:lnTo>
                <a:lnTo>
                  <a:pt x="452960" y="1151484"/>
                </a:lnTo>
                <a:lnTo>
                  <a:pt x="452642" y="1167997"/>
                </a:lnTo>
                <a:lnTo>
                  <a:pt x="452960" y="1182605"/>
                </a:lnTo>
                <a:lnTo>
                  <a:pt x="1276928" y="1182605"/>
                </a:lnTo>
                <a:lnTo>
                  <a:pt x="1277245" y="1167997"/>
                </a:lnTo>
                <a:lnTo>
                  <a:pt x="1276928" y="1151484"/>
                </a:lnTo>
                <a:lnTo>
                  <a:pt x="1276292" y="1116234"/>
                </a:lnTo>
                <a:lnTo>
                  <a:pt x="1275339" y="1082573"/>
                </a:lnTo>
                <a:lnTo>
                  <a:pt x="1275022" y="1056850"/>
                </a:lnTo>
                <a:lnTo>
                  <a:pt x="1273751" y="1052722"/>
                </a:lnTo>
                <a:lnTo>
                  <a:pt x="1272163" y="1049546"/>
                </a:lnTo>
                <a:lnTo>
                  <a:pt x="1270257" y="1046370"/>
                </a:lnTo>
                <a:lnTo>
                  <a:pt x="1268669" y="1043195"/>
                </a:lnTo>
                <a:lnTo>
                  <a:pt x="1266445" y="1040337"/>
                </a:lnTo>
                <a:lnTo>
                  <a:pt x="1264222" y="1037796"/>
                </a:lnTo>
                <a:lnTo>
                  <a:pt x="1261998" y="1034938"/>
                </a:lnTo>
                <a:lnTo>
                  <a:pt x="1259775" y="1032398"/>
                </a:lnTo>
                <a:lnTo>
                  <a:pt x="1254057" y="1027952"/>
                </a:lnTo>
                <a:lnTo>
                  <a:pt x="1248340" y="1024141"/>
                </a:lnTo>
                <a:lnTo>
                  <a:pt x="1242304" y="1020648"/>
                </a:lnTo>
                <a:lnTo>
                  <a:pt x="1235634" y="1016837"/>
                </a:lnTo>
                <a:lnTo>
                  <a:pt x="1228963" y="1013979"/>
                </a:lnTo>
                <a:lnTo>
                  <a:pt x="1221658" y="1011121"/>
                </a:lnTo>
                <a:lnTo>
                  <a:pt x="1207681" y="1006040"/>
                </a:lnTo>
                <a:lnTo>
                  <a:pt x="1192752" y="1000641"/>
                </a:lnTo>
                <a:lnTo>
                  <a:pt x="1185446" y="998101"/>
                </a:lnTo>
                <a:lnTo>
                  <a:pt x="1178458" y="995243"/>
                </a:lnTo>
                <a:lnTo>
                  <a:pt x="1113659" y="967932"/>
                </a:lnTo>
                <a:lnTo>
                  <a:pt x="1080941" y="953960"/>
                </a:lnTo>
                <a:lnTo>
                  <a:pt x="1049177" y="940622"/>
                </a:lnTo>
                <a:lnTo>
                  <a:pt x="1013601" y="930778"/>
                </a:lnTo>
                <a:lnTo>
                  <a:pt x="1011060" y="928555"/>
                </a:lnTo>
                <a:lnTo>
                  <a:pt x="1008519" y="926014"/>
                </a:lnTo>
                <a:lnTo>
                  <a:pt x="1005977" y="923156"/>
                </a:lnTo>
                <a:lnTo>
                  <a:pt x="1003436" y="919980"/>
                </a:lnTo>
                <a:lnTo>
                  <a:pt x="998036" y="912358"/>
                </a:lnTo>
                <a:lnTo>
                  <a:pt x="993589" y="904102"/>
                </a:lnTo>
                <a:lnTo>
                  <a:pt x="989142" y="895528"/>
                </a:lnTo>
                <a:lnTo>
                  <a:pt x="985013" y="887271"/>
                </a:lnTo>
                <a:lnTo>
                  <a:pt x="978025" y="872663"/>
                </a:lnTo>
                <a:lnTo>
                  <a:pt x="955790" y="869487"/>
                </a:lnTo>
                <a:lnTo>
                  <a:pt x="956107" y="865359"/>
                </a:lnTo>
                <a:lnTo>
                  <a:pt x="956743" y="861231"/>
                </a:lnTo>
                <a:lnTo>
                  <a:pt x="957696" y="857738"/>
                </a:lnTo>
                <a:lnTo>
                  <a:pt x="958649" y="854562"/>
                </a:lnTo>
                <a:lnTo>
                  <a:pt x="960237" y="852021"/>
                </a:lnTo>
                <a:lnTo>
                  <a:pt x="961507" y="849481"/>
                </a:lnTo>
                <a:lnTo>
                  <a:pt x="965319" y="845035"/>
                </a:lnTo>
                <a:lnTo>
                  <a:pt x="968813" y="840272"/>
                </a:lnTo>
                <a:lnTo>
                  <a:pt x="972307" y="835826"/>
                </a:lnTo>
                <a:lnTo>
                  <a:pt x="973895" y="833603"/>
                </a:lnTo>
                <a:lnTo>
                  <a:pt x="975484" y="830745"/>
                </a:lnTo>
                <a:lnTo>
                  <a:pt x="977072" y="827887"/>
                </a:lnTo>
                <a:lnTo>
                  <a:pt x="978025" y="824393"/>
                </a:lnTo>
                <a:lnTo>
                  <a:pt x="978978" y="821218"/>
                </a:lnTo>
                <a:lnTo>
                  <a:pt x="979613" y="818042"/>
                </a:lnTo>
                <a:lnTo>
                  <a:pt x="980566" y="811373"/>
                </a:lnTo>
                <a:lnTo>
                  <a:pt x="981201" y="804069"/>
                </a:lnTo>
                <a:lnTo>
                  <a:pt x="981837" y="797083"/>
                </a:lnTo>
                <a:lnTo>
                  <a:pt x="982154" y="789779"/>
                </a:lnTo>
                <a:lnTo>
                  <a:pt x="983107" y="783110"/>
                </a:lnTo>
                <a:lnTo>
                  <a:pt x="983742" y="779935"/>
                </a:lnTo>
                <a:lnTo>
                  <a:pt x="984695" y="776759"/>
                </a:lnTo>
                <a:lnTo>
                  <a:pt x="985966" y="773266"/>
                </a:lnTo>
                <a:lnTo>
                  <a:pt x="987236" y="770408"/>
                </a:lnTo>
                <a:lnTo>
                  <a:pt x="988507" y="768502"/>
                </a:lnTo>
                <a:lnTo>
                  <a:pt x="989778" y="766915"/>
                </a:lnTo>
                <a:lnTo>
                  <a:pt x="991366" y="765327"/>
                </a:lnTo>
                <a:lnTo>
                  <a:pt x="992636" y="764056"/>
                </a:lnTo>
                <a:lnTo>
                  <a:pt x="996131" y="761834"/>
                </a:lnTo>
                <a:lnTo>
                  <a:pt x="999942" y="759928"/>
                </a:lnTo>
                <a:lnTo>
                  <a:pt x="1003436" y="758023"/>
                </a:lnTo>
                <a:lnTo>
                  <a:pt x="1006930" y="755800"/>
                </a:lnTo>
                <a:lnTo>
                  <a:pt x="1010107" y="753259"/>
                </a:lnTo>
                <a:lnTo>
                  <a:pt x="1011695" y="751989"/>
                </a:lnTo>
                <a:lnTo>
                  <a:pt x="1012966" y="750401"/>
                </a:lnTo>
                <a:lnTo>
                  <a:pt x="1014871" y="746908"/>
                </a:lnTo>
                <a:lnTo>
                  <a:pt x="1017095" y="743097"/>
                </a:lnTo>
                <a:lnTo>
                  <a:pt x="1019001" y="738651"/>
                </a:lnTo>
                <a:lnTo>
                  <a:pt x="1020589" y="734523"/>
                </a:lnTo>
                <a:lnTo>
                  <a:pt x="1023130" y="725631"/>
                </a:lnTo>
                <a:lnTo>
                  <a:pt x="1024718" y="717057"/>
                </a:lnTo>
                <a:lnTo>
                  <a:pt x="1025989" y="709753"/>
                </a:lnTo>
                <a:lnTo>
                  <a:pt x="1026942" y="701814"/>
                </a:lnTo>
                <a:lnTo>
                  <a:pt x="1027895" y="693875"/>
                </a:lnTo>
                <a:lnTo>
                  <a:pt x="1028213" y="685618"/>
                </a:lnTo>
                <a:lnTo>
                  <a:pt x="1027895" y="677362"/>
                </a:lnTo>
                <a:lnTo>
                  <a:pt x="1027577" y="673233"/>
                </a:lnTo>
                <a:lnTo>
                  <a:pt x="1026942" y="669105"/>
                </a:lnTo>
                <a:lnTo>
                  <a:pt x="1025989" y="665294"/>
                </a:lnTo>
                <a:lnTo>
                  <a:pt x="1025036" y="661484"/>
                </a:lnTo>
                <a:lnTo>
                  <a:pt x="1023766" y="657673"/>
                </a:lnTo>
                <a:lnTo>
                  <a:pt x="1022177" y="654180"/>
                </a:lnTo>
                <a:lnTo>
                  <a:pt x="1019001" y="647511"/>
                </a:lnTo>
                <a:lnTo>
                  <a:pt x="1015824" y="642747"/>
                </a:lnTo>
                <a:lnTo>
                  <a:pt x="1014871" y="640207"/>
                </a:lnTo>
                <a:lnTo>
                  <a:pt x="1013919" y="637349"/>
                </a:lnTo>
                <a:lnTo>
                  <a:pt x="1012966" y="633856"/>
                </a:lnTo>
                <a:lnTo>
                  <a:pt x="1012330" y="629410"/>
                </a:lnTo>
                <a:lnTo>
                  <a:pt x="1012013" y="626234"/>
                </a:lnTo>
                <a:lnTo>
                  <a:pt x="1012013" y="622106"/>
                </a:lnTo>
                <a:lnTo>
                  <a:pt x="1012330" y="612261"/>
                </a:lnTo>
                <a:lnTo>
                  <a:pt x="1012966" y="601147"/>
                </a:lnTo>
                <a:lnTo>
                  <a:pt x="1013919" y="588762"/>
                </a:lnTo>
                <a:lnTo>
                  <a:pt x="1016460" y="566215"/>
                </a:lnTo>
                <a:lnTo>
                  <a:pt x="1017095" y="557323"/>
                </a:lnTo>
                <a:lnTo>
                  <a:pt x="1017413" y="551607"/>
                </a:lnTo>
                <a:lnTo>
                  <a:pt x="1017730" y="534141"/>
                </a:lnTo>
                <a:lnTo>
                  <a:pt x="1017413" y="527472"/>
                </a:lnTo>
                <a:lnTo>
                  <a:pt x="1016777" y="521756"/>
                </a:lnTo>
                <a:lnTo>
                  <a:pt x="1015824" y="516040"/>
                </a:lnTo>
                <a:lnTo>
                  <a:pt x="1014236" y="509371"/>
                </a:lnTo>
                <a:lnTo>
                  <a:pt x="1010424" y="492222"/>
                </a:lnTo>
                <a:lnTo>
                  <a:pt x="1008836" y="488412"/>
                </a:lnTo>
                <a:lnTo>
                  <a:pt x="1006930" y="483966"/>
                </a:lnTo>
                <a:lnTo>
                  <a:pt x="1004707" y="478567"/>
                </a:lnTo>
                <a:lnTo>
                  <a:pt x="1001530" y="473169"/>
                </a:lnTo>
                <a:lnTo>
                  <a:pt x="997401" y="467770"/>
                </a:lnTo>
                <a:lnTo>
                  <a:pt x="995495" y="465547"/>
                </a:lnTo>
                <a:lnTo>
                  <a:pt x="993272" y="463324"/>
                </a:lnTo>
                <a:lnTo>
                  <a:pt x="991048" y="460784"/>
                </a:lnTo>
                <a:lnTo>
                  <a:pt x="988825" y="459196"/>
                </a:lnTo>
                <a:lnTo>
                  <a:pt x="962143" y="454750"/>
                </a:lnTo>
                <a:lnTo>
                  <a:pt x="945943" y="439825"/>
                </a:lnTo>
                <a:lnTo>
                  <a:pt x="939908" y="436331"/>
                </a:lnTo>
                <a:lnTo>
                  <a:pt x="933555" y="433156"/>
                </a:lnTo>
                <a:lnTo>
                  <a:pt x="927202" y="430298"/>
                </a:lnTo>
                <a:lnTo>
                  <a:pt x="921167" y="427757"/>
                </a:lnTo>
                <a:lnTo>
                  <a:pt x="915131" y="425534"/>
                </a:lnTo>
                <a:lnTo>
                  <a:pt x="908778" y="423629"/>
                </a:lnTo>
                <a:lnTo>
                  <a:pt x="902426" y="422041"/>
                </a:lnTo>
                <a:lnTo>
                  <a:pt x="896390" y="421088"/>
                </a:lnTo>
                <a:lnTo>
                  <a:pt x="890038" y="420136"/>
                </a:lnTo>
                <a:lnTo>
                  <a:pt x="884002" y="419501"/>
                </a:lnTo>
                <a:lnTo>
                  <a:pt x="878285" y="419183"/>
                </a:lnTo>
                <a:lnTo>
                  <a:pt x="871932" y="418865"/>
                </a:lnTo>
                <a:close/>
                <a:moveTo>
                  <a:pt x="1477962" y="0"/>
                </a:moveTo>
                <a:lnTo>
                  <a:pt x="1622425" y="0"/>
                </a:lnTo>
                <a:lnTo>
                  <a:pt x="1622425" y="366713"/>
                </a:lnTo>
                <a:lnTo>
                  <a:pt x="1477962" y="366713"/>
                </a:lnTo>
                <a:lnTo>
                  <a:pt x="1477962" y="0"/>
                </a:lnTo>
                <a:close/>
                <a:moveTo>
                  <a:pt x="326855" y="0"/>
                </a:moveTo>
                <a:lnTo>
                  <a:pt x="1403350" y="0"/>
                </a:lnTo>
                <a:lnTo>
                  <a:pt x="1403350" y="1601788"/>
                </a:lnTo>
                <a:lnTo>
                  <a:pt x="326855" y="1601788"/>
                </a:lnTo>
                <a:lnTo>
                  <a:pt x="326855" y="0"/>
                </a:lnTo>
                <a:close/>
                <a:moveTo>
                  <a:pt x="90211" y="0"/>
                </a:moveTo>
                <a:lnTo>
                  <a:pt x="94975" y="0"/>
                </a:lnTo>
                <a:lnTo>
                  <a:pt x="212503" y="0"/>
                </a:lnTo>
                <a:lnTo>
                  <a:pt x="212503" y="1601788"/>
                </a:lnTo>
                <a:lnTo>
                  <a:pt x="94975" y="1601788"/>
                </a:lnTo>
                <a:lnTo>
                  <a:pt x="90211" y="1601788"/>
                </a:lnTo>
                <a:lnTo>
                  <a:pt x="85446" y="1601471"/>
                </a:lnTo>
                <a:lnTo>
                  <a:pt x="80681" y="1600835"/>
                </a:lnTo>
                <a:lnTo>
                  <a:pt x="75917" y="1599883"/>
                </a:lnTo>
                <a:lnTo>
                  <a:pt x="71470" y="1598930"/>
                </a:lnTo>
                <a:lnTo>
                  <a:pt x="67023" y="1597660"/>
                </a:lnTo>
                <a:lnTo>
                  <a:pt x="62258" y="1596072"/>
                </a:lnTo>
                <a:lnTo>
                  <a:pt x="58129" y="1594484"/>
                </a:lnTo>
                <a:lnTo>
                  <a:pt x="53999" y="1592261"/>
                </a:lnTo>
                <a:lnTo>
                  <a:pt x="49870" y="1590356"/>
                </a:lnTo>
                <a:lnTo>
                  <a:pt x="45740" y="1587815"/>
                </a:lnTo>
                <a:lnTo>
                  <a:pt x="41929" y="1585592"/>
                </a:lnTo>
                <a:lnTo>
                  <a:pt x="38117" y="1583052"/>
                </a:lnTo>
                <a:lnTo>
                  <a:pt x="34623" y="1580194"/>
                </a:lnTo>
                <a:lnTo>
                  <a:pt x="31446" y="1577336"/>
                </a:lnTo>
                <a:lnTo>
                  <a:pt x="27635" y="1573843"/>
                </a:lnTo>
                <a:lnTo>
                  <a:pt x="24776" y="1570667"/>
                </a:lnTo>
                <a:lnTo>
                  <a:pt x="21917" y="1567174"/>
                </a:lnTo>
                <a:lnTo>
                  <a:pt x="19058" y="1563681"/>
                </a:lnTo>
                <a:lnTo>
                  <a:pt x="16517" y="1559870"/>
                </a:lnTo>
                <a:lnTo>
                  <a:pt x="13976" y="1556059"/>
                </a:lnTo>
                <a:lnTo>
                  <a:pt x="11435" y="1551931"/>
                </a:lnTo>
                <a:lnTo>
                  <a:pt x="9211" y="1548120"/>
                </a:lnTo>
                <a:lnTo>
                  <a:pt x="7306" y="1543992"/>
                </a:lnTo>
                <a:lnTo>
                  <a:pt x="5717" y="1539228"/>
                </a:lnTo>
                <a:lnTo>
                  <a:pt x="4447" y="1535100"/>
                </a:lnTo>
                <a:lnTo>
                  <a:pt x="3176" y="1530654"/>
                </a:lnTo>
                <a:lnTo>
                  <a:pt x="1906" y="1525891"/>
                </a:lnTo>
                <a:lnTo>
                  <a:pt x="1270" y="1521127"/>
                </a:lnTo>
                <a:lnTo>
                  <a:pt x="635" y="1516364"/>
                </a:lnTo>
                <a:lnTo>
                  <a:pt x="317" y="1511600"/>
                </a:lnTo>
                <a:lnTo>
                  <a:pt x="0" y="1506837"/>
                </a:lnTo>
                <a:lnTo>
                  <a:pt x="0" y="94951"/>
                </a:lnTo>
                <a:lnTo>
                  <a:pt x="317" y="90188"/>
                </a:lnTo>
                <a:lnTo>
                  <a:pt x="635" y="85424"/>
                </a:lnTo>
                <a:lnTo>
                  <a:pt x="1270" y="80661"/>
                </a:lnTo>
                <a:lnTo>
                  <a:pt x="1906" y="75580"/>
                </a:lnTo>
                <a:lnTo>
                  <a:pt x="3176" y="71134"/>
                </a:lnTo>
                <a:lnTo>
                  <a:pt x="4447" y="66688"/>
                </a:lnTo>
                <a:lnTo>
                  <a:pt x="5717" y="62560"/>
                </a:lnTo>
                <a:lnTo>
                  <a:pt x="7306" y="57796"/>
                </a:lnTo>
                <a:lnTo>
                  <a:pt x="9211" y="53668"/>
                </a:lnTo>
                <a:lnTo>
                  <a:pt x="11435" y="49857"/>
                </a:lnTo>
                <a:lnTo>
                  <a:pt x="13976" y="45729"/>
                </a:lnTo>
                <a:lnTo>
                  <a:pt x="16517" y="41601"/>
                </a:lnTo>
                <a:lnTo>
                  <a:pt x="19058" y="38107"/>
                </a:lnTo>
                <a:lnTo>
                  <a:pt x="21917" y="34614"/>
                </a:lnTo>
                <a:lnTo>
                  <a:pt x="24776" y="31121"/>
                </a:lnTo>
                <a:lnTo>
                  <a:pt x="27635" y="27945"/>
                </a:lnTo>
                <a:lnTo>
                  <a:pt x="31446" y="24452"/>
                </a:lnTo>
                <a:lnTo>
                  <a:pt x="34623" y="21594"/>
                </a:lnTo>
                <a:lnTo>
                  <a:pt x="38117" y="18736"/>
                </a:lnTo>
                <a:lnTo>
                  <a:pt x="41929" y="16195"/>
                </a:lnTo>
                <a:lnTo>
                  <a:pt x="45740" y="13655"/>
                </a:lnTo>
                <a:lnTo>
                  <a:pt x="49870" y="11432"/>
                </a:lnTo>
                <a:lnTo>
                  <a:pt x="53999" y="9527"/>
                </a:lnTo>
                <a:lnTo>
                  <a:pt x="58129" y="7304"/>
                </a:lnTo>
                <a:lnTo>
                  <a:pt x="62258" y="5716"/>
                </a:lnTo>
                <a:lnTo>
                  <a:pt x="67023" y="4128"/>
                </a:lnTo>
                <a:lnTo>
                  <a:pt x="71470" y="2858"/>
                </a:lnTo>
                <a:lnTo>
                  <a:pt x="75917" y="1905"/>
                </a:lnTo>
                <a:lnTo>
                  <a:pt x="80681" y="952"/>
                </a:lnTo>
                <a:lnTo>
                  <a:pt x="85446" y="317"/>
                </a:lnTo>
                <a:lnTo>
                  <a:pt x="90211" y="0"/>
                </a:lnTo>
                <a:close/>
              </a:path>
            </a:pathLst>
          </a:custGeom>
          <a:solidFill>
            <a:srgbClr val="3D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文本框 2"/>
          <p:cNvSpPr>
            <a:spLocks noChangeArrowheads="1"/>
          </p:cNvSpPr>
          <p:nvPr/>
        </p:nvSpPr>
        <p:spPr bwMode="auto">
          <a:xfrm>
            <a:off x="3118885" y="3121370"/>
            <a:ext cx="5609571" cy="97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5400" b="1" dirty="0" smtClean="0">
                <a:solidFill>
                  <a:schemeClr val="accent3">
                    <a:lumMod val="9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  <a:sym typeface="Microsoft New Tai Lue" panose="020B0502040204020203" pitchFamily="34" charset="0"/>
              </a:rPr>
              <a:t>註冊組長 簡秋錦</a:t>
            </a:r>
            <a:endParaRPr lang="zh-CN" altLang="en-US" sz="5400" b="1" dirty="0">
              <a:solidFill>
                <a:schemeClr val="accent3">
                  <a:lumMod val="95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  <a:sym typeface="Microsoft New Tai Lue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矩形 3"/>
          <p:cNvSpPr>
            <a:spLocks noChangeArrowheads="1"/>
          </p:cNvSpPr>
          <p:nvPr/>
        </p:nvSpPr>
        <p:spPr bwMode="auto">
          <a:xfrm>
            <a:off x="1225550" y="996950"/>
            <a:ext cx="71310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  </a:t>
            </a:r>
            <a:r>
              <a:rPr lang="zh-TW" altLang="en-US" sz="8800" b="1" dirty="0" smtClean="0">
                <a:solidFill>
                  <a:srgbClr val="FFA14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大有國中</a:t>
            </a:r>
            <a:endParaRPr lang="zh-CN" altLang="en-US" dirty="0"/>
          </a:p>
        </p:txBody>
      </p:sp>
      <p:sp>
        <p:nvSpPr>
          <p:cNvPr id="29702" name="KSO_Shape"/>
          <p:cNvSpPr>
            <a:spLocks noChangeArrowheads="1"/>
          </p:cNvSpPr>
          <p:nvPr/>
        </p:nvSpPr>
        <p:spPr bwMode="auto">
          <a:xfrm rot="21220112">
            <a:off x="8164449" y="4418043"/>
            <a:ext cx="1115568" cy="1211326"/>
          </a:xfrm>
          <a:custGeom>
            <a:avLst/>
            <a:gdLst>
              <a:gd name="T0" fmla="*/ 274568593 w 3476"/>
              <a:gd name="T1" fmla="*/ 197487333 h 3680"/>
              <a:gd name="T2" fmla="*/ 282719537 w 3476"/>
              <a:gd name="T3" fmla="*/ 243803860 h 3680"/>
              <a:gd name="T4" fmla="*/ 316826272 w 3476"/>
              <a:gd name="T5" fmla="*/ 288619251 h 3680"/>
              <a:gd name="T6" fmla="*/ 477706043 w 3476"/>
              <a:gd name="T7" fmla="*/ 166609940 h 3680"/>
              <a:gd name="T8" fmla="*/ 470841904 w 3476"/>
              <a:gd name="T9" fmla="*/ 451798272 h 3680"/>
              <a:gd name="T10" fmla="*/ 660036684 w 3476"/>
              <a:gd name="T11" fmla="*/ 652716524 h 3680"/>
              <a:gd name="T12" fmla="*/ 745624892 w 3476"/>
              <a:gd name="T13" fmla="*/ 652716524 h 3680"/>
              <a:gd name="T14" fmla="*/ 745624892 w 3476"/>
              <a:gd name="T15" fmla="*/ 789092479 h 3680"/>
              <a:gd name="T16" fmla="*/ 306958854 w 3476"/>
              <a:gd name="T17" fmla="*/ 789092479 h 3680"/>
              <a:gd name="T18" fmla="*/ 306958854 w 3476"/>
              <a:gd name="T19" fmla="*/ 652716524 h 3680"/>
              <a:gd name="T20" fmla="*/ 335917484 w 3476"/>
              <a:gd name="T21" fmla="*/ 652716524 h 3680"/>
              <a:gd name="T22" fmla="*/ 335917484 w 3476"/>
              <a:gd name="T23" fmla="*/ 534781539 h 3680"/>
              <a:gd name="T24" fmla="*/ 102962948 w 3476"/>
              <a:gd name="T25" fmla="*/ 450726220 h 3680"/>
              <a:gd name="T26" fmla="*/ 268347639 w 3476"/>
              <a:gd name="T27" fmla="*/ 325286429 h 3680"/>
              <a:gd name="T28" fmla="*/ 233812115 w 3476"/>
              <a:gd name="T29" fmla="*/ 279613308 h 3680"/>
              <a:gd name="T30" fmla="*/ 193056076 w 3476"/>
              <a:gd name="T31" fmla="*/ 259456879 h 3680"/>
              <a:gd name="T32" fmla="*/ 202923055 w 3476"/>
              <a:gd name="T33" fmla="*/ 187624099 h 3680"/>
              <a:gd name="T34" fmla="*/ 274568593 w 3476"/>
              <a:gd name="T35" fmla="*/ 197487333 h 3680"/>
              <a:gd name="T36" fmla="*/ 0 w 3476"/>
              <a:gd name="T37" fmla="*/ 182477721 h 3680"/>
              <a:gd name="T38" fmla="*/ 46547765 w 3476"/>
              <a:gd name="T39" fmla="*/ 195986635 h 3680"/>
              <a:gd name="T40" fmla="*/ 120552521 w 3476"/>
              <a:gd name="T41" fmla="*/ 84484403 h 3680"/>
              <a:gd name="T42" fmla="*/ 257837037 w 3476"/>
              <a:gd name="T43" fmla="*/ 49318362 h 3680"/>
              <a:gd name="T44" fmla="*/ 258265826 w 3476"/>
              <a:gd name="T45" fmla="*/ 857730 h 3680"/>
              <a:gd name="T46" fmla="*/ 93095969 w 3476"/>
              <a:gd name="T47" fmla="*/ 44601068 h 3680"/>
              <a:gd name="T48" fmla="*/ 0 w 3476"/>
              <a:gd name="T49" fmla="*/ 182477721 h 3680"/>
              <a:gd name="T50" fmla="*/ 95884415 w 3476"/>
              <a:gd name="T51" fmla="*/ 192770039 h 3680"/>
              <a:gd name="T52" fmla="*/ 142647014 w 3476"/>
              <a:gd name="T53" fmla="*/ 206278953 h 3680"/>
              <a:gd name="T54" fmla="*/ 178040555 w 3476"/>
              <a:gd name="T55" fmla="*/ 152672380 h 3680"/>
              <a:gd name="T56" fmla="*/ 245181173 w 3476"/>
              <a:gd name="T57" fmla="*/ 135732548 h 3680"/>
              <a:gd name="T58" fmla="*/ 245609962 w 3476"/>
              <a:gd name="T59" fmla="*/ 87057592 h 3680"/>
              <a:gd name="T60" fmla="*/ 150369169 w 3476"/>
              <a:gd name="T61" fmla="*/ 112788607 h 3680"/>
              <a:gd name="T62" fmla="*/ 95884415 w 3476"/>
              <a:gd name="T63" fmla="*/ 192770039 h 3680"/>
              <a:gd name="T64" fmla="*/ 542058214 w 3476"/>
              <a:gd name="T65" fmla="*/ 652716524 h 3680"/>
              <a:gd name="T66" fmla="*/ 422578105 w 3476"/>
              <a:gd name="T67" fmla="*/ 525775596 h 3680"/>
              <a:gd name="T68" fmla="*/ 421934482 w 3476"/>
              <a:gd name="T69" fmla="*/ 525990358 h 3680"/>
              <a:gd name="T70" fmla="*/ 421934482 w 3476"/>
              <a:gd name="T71" fmla="*/ 652716524 h 3680"/>
              <a:gd name="T72" fmla="*/ 542058214 w 3476"/>
              <a:gd name="T73" fmla="*/ 652716524 h 368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3476"/>
              <a:gd name="T112" fmla="*/ 0 h 3680"/>
              <a:gd name="T113" fmla="*/ 3476 w 3476"/>
              <a:gd name="T114" fmla="*/ 3680 h 368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3476" h="3680">
                <a:moveTo>
                  <a:pt x="1280" y="921"/>
                </a:moveTo>
                <a:cubicBezTo>
                  <a:pt x="1329" y="985"/>
                  <a:pt x="1340" y="1066"/>
                  <a:pt x="1318" y="1137"/>
                </a:cubicBezTo>
                <a:cubicBezTo>
                  <a:pt x="1477" y="1346"/>
                  <a:pt x="1477" y="1346"/>
                  <a:pt x="1477" y="1346"/>
                </a:cubicBezTo>
                <a:cubicBezTo>
                  <a:pt x="2227" y="777"/>
                  <a:pt x="2227" y="777"/>
                  <a:pt x="2227" y="777"/>
                </a:cubicBezTo>
                <a:cubicBezTo>
                  <a:pt x="2522" y="1184"/>
                  <a:pt x="2497" y="1730"/>
                  <a:pt x="2195" y="2107"/>
                </a:cubicBezTo>
                <a:cubicBezTo>
                  <a:pt x="3077" y="3044"/>
                  <a:pt x="3077" y="3044"/>
                  <a:pt x="3077" y="3044"/>
                </a:cubicBezTo>
                <a:cubicBezTo>
                  <a:pt x="3476" y="3044"/>
                  <a:pt x="3476" y="3044"/>
                  <a:pt x="3476" y="3044"/>
                </a:cubicBezTo>
                <a:cubicBezTo>
                  <a:pt x="3476" y="3680"/>
                  <a:pt x="3476" y="3680"/>
                  <a:pt x="3476" y="3680"/>
                </a:cubicBezTo>
                <a:cubicBezTo>
                  <a:pt x="1431" y="3680"/>
                  <a:pt x="1431" y="3680"/>
                  <a:pt x="1431" y="3680"/>
                </a:cubicBezTo>
                <a:cubicBezTo>
                  <a:pt x="1431" y="3044"/>
                  <a:pt x="1431" y="3044"/>
                  <a:pt x="1431" y="3044"/>
                </a:cubicBezTo>
                <a:cubicBezTo>
                  <a:pt x="1566" y="3044"/>
                  <a:pt x="1566" y="3044"/>
                  <a:pt x="1566" y="3044"/>
                </a:cubicBezTo>
                <a:cubicBezTo>
                  <a:pt x="1566" y="2494"/>
                  <a:pt x="1566" y="2494"/>
                  <a:pt x="1566" y="2494"/>
                </a:cubicBezTo>
                <a:cubicBezTo>
                  <a:pt x="1171" y="2577"/>
                  <a:pt x="746" y="2438"/>
                  <a:pt x="480" y="2102"/>
                </a:cubicBezTo>
                <a:cubicBezTo>
                  <a:pt x="1251" y="1517"/>
                  <a:pt x="1251" y="1517"/>
                  <a:pt x="1251" y="1517"/>
                </a:cubicBezTo>
                <a:cubicBezTo>
                  <a:pt x="1090" y="1304"/>
                  <a:pt x="1090" y="1304"/>
                  <a:pt x="1090" y="1304"/>
                </a:cubicBezTo>
                <a:cubicBezTo>
                  <a:pt x="1018" y="1304"/>
                  <a:pt x="947" y="1272"/>
                  <a:pt x="900" y="1210"/>
                </a:cubicBezTo>
                <a:cubicBezTo>
                  <a:pt x="820" y="1105"/>
                  <a:pt x="841" y="955"/>
                  <a:pt x="946" y="875"/>
                </a:cubicBezTo>
                <a:cubicBezTo>
                  <a:pt x="1051" y="796"/>
                  <a:pt x="1201" y="816"/>
                  <a:pt x="1280" y="921"/>
                </a:cubicBezTo>
                <a:close/>
                <a:moveTo>
                  <a:pt x="0" y="851"/>
                </a:moveTo>
                <a:cubicBezTo>
                  <a:pt x="217" y="914"/>
                  <a:pt x="217" y="914"/>
                  <a:pt x="217" y="914"/>
                </a:cubicBezTo>
                <a:cubicBezTo>
                  <a:pt x="286" y="678"/>
                  <a:pt x="401" y="506"/>
                  <a:pt x="562" y="394"/>
                </a:cubicBezTo>
                <a:cubicBezTo>
                  <a:pt x="726" y="281"/>
                  <a:pt x="940" y="227"/>
                  <a:pt x="1202" y="230"/>
                </a:cubicBezTo>
                <a:cubicBezTo>
                  <a:pt x="1204" y="4"/>
                  <a:pt x="1204" y="4"/>
                  <a:pt x="1204" y="4"/>
                </a:cubicBezTo>
                <a:cubicBezTo>
                  <a:pt x="894" y="0"/>
                  <a:pt x="636" y="68"/>
                  <a:pt x="434" y="208"/>
                </a:cubicBezTo>
                <a:cubicBezTo>
                  <a:pt x="229" y="350"/>
                  <a:pt x="84" y="564"/>
                  <a:pt x="0" y="851"/>
                </a:cubicBezTo>
                <a:close/>
                <a:moveTo>
                  <a:pt x="447" y="899"/>
                </a:moveTo>
                <a:cubicBezTo>
                  <a:pt x="665" y="962"/>
                  <a:pt x="665" y="962"/>
                  <a:pt x="665" y="962"/>
                </a:cubicBezTo>
                <a:cubicBezTo>
                  <a:pt x="698" y="848"/>
                  <a:pt x="753" y="765"/>
                  <a:pt x="830" y="712"/>
                </a:cubicBezTo>
                <a:cubicBezTo>
                  <a:pt x="908" y="657"/>
                  <a:pt x="1013" y="631"/>
                  <a:pt x="1143" y="633"/>
                </a:cubicBezTo>
                <a:cubicBezTo>
                  <a:pt x="1145" y="406"/>
                  <a:pt x="1145" y="406"/>
                  <a:pt x="1145" y="406"/>
                </a:cubicBezTo>
                <a:cubicBezTo>
                  <a:pt x="967" y="405"/>
                  <a:pt x="819" y="444"/>
                  <a:pt x="701" y="526"/>
                </a:cubicBezTo>
                <a:cubicBezTo>
                  <a:pt x="581" y="609"/>
                  <a:pt x="496" y="733"/>
                  <a:pt x="447" y="899"/>
                </a:cubicBezTo>
                <a:close/>
                <a:moveTo>
                  <a:pt x="2527" y="3044"/>
                </a:moveTo>
                <a:cubicBezTo>
                  <a:pt x="1970" y="2452"/>
                  <a:pt x="1970" y="2452"/>
                  <a:pt x="1970" y="2452"/>
                </a:cubicBezTo>
                <a:cubicBezTo>
                  <a:pt x="1967" y="2453"/>
                  <a:pt x="1967" y="2453"/>
                  <a:pt x="1967" y="2453"/>
                </a:cubicBezTo>
                <a:cubicBezTo>
                  <a:pt x="1967" y="3044"/>
                  <a:pt x="1967" y="3044"/>
                  <a:pt x="1967" y="3044"/>
                </a:cubicBezTo>
                <a:lnTo>
                  <a:pt x="2527" y="3044"/>
                </a:lnTo>
                <a:close/>
              </a:path>
            </a:pathLst>
          </a:custGeom>
          <a:solidFill>
            <a:srgbClr val="3D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 anchorCtr="1"/>
          <a:lstStyle/>
          <a:p>
            <a:endParaRPr lang="zh-CN" altLang="en-US"/>
          </a:p>
        </p:txBody>
      </p:sp>
      <p:sp>
        <p:nvSpPr>
          <p:cNvPr id="29703" name="KSO_Shape"/>
          <p:cNvSpPr>
            <a:spLocks noChangeArrowheads="1"/>
          </p:cNvSpPr>
          <p:nvPr/>
        </p:nvSpPr>
        <p:spPr bwMode="auto">
          <a:xfrm rot="1654406">
            <a:off x="256747" y="4282243"/>
            <a:ext cx="908451" cy="1266624"/>
          </a:xfrm>
          <a:custGeom>
            <a:avLst/>
            <a:gdLst>
              <a:gd name="T0" fmla="*/ 1942449 w 10771844"/>
              <a:gd name="T1" fmla="*/ 8088467 h 13782676"/>
              <a:gd name="T2" fmla="*/ 181941 w 10771844"/>
              <a:gd name="T3" fmla="*/ 8606474 h 13782676"/>
              <a:gd name="T4" fmla="*/ 945340 w 10771844"/>
              <a:gd name="T5" fmla="*/ 7802257 h 13782676"/>
              <a:gd name="T6" fmla="*/ 4922981 w 10771844"/>
              <a:gd name="T7" fmla="*/ 3670300 h 13782676"/>
              <a:gd name="T8" fmla="*/ 7258021 w 10771844"/>
              <a:gd name="T9" fmla="*/ 7397690 h 13782676"/>
              <a:gd name="T10" fmla="*/ 9596815 w 10771844"/>
              <a:gd name="T11" fmla="*/ 3670300 h 13782676"/>
              <a:gd name="T12" fmla="*/ 10771844 w 10771844"/>
              <a:gd name="T13" fmla="*/ 7667954 h 13782676"/>
              <a:gd name="T14" fmla="*/ 9183867 w 10771844"/>
              <a:gd name="T15" fmla="*/ 7686723 h 13782676"/>
              <a:gd name="T16" fmla="*/ 7701003 w 10771844"/>
              <a:gd name="T17" fmla="*/ 10989949 h 13782676"/>
              <a:gd name="T18" fmla="*/ 9330275 w 10771844"/>
              <a:gd name="T19" fmla="*/ 13493644 h 13782676"/>
              <a:gd name="T20" fmla="*/ 9142572 w 10771844"/>
              <a:gd name="T21" fmla="*/ 13778922 h 13782676"/>
              <a:gd name="T22" fmla="*/ 7490775 w 10771844"/>
              <a:gd name="T23" fmla="*/ 11534230 h 13782676"/>
              <a:gd name="T24" fmla="*/ 7408185 w 10771844"/>
              <a:gd name="T25" fmla="*/ 13767661 h 13782676"/>
              <a:gd name="T26" fmla="*/ 6886367 w 10771844"/>
              <a:gd name="T27" fmla="*/ 13643790 h 13782676"/>
              <a:gd name="T28" fmla="*/ 5166996 w 10771844"/>
              <a:gd name="T29" fmla="*/ 13685081 h 13782676"/>
              <a:gd name="T30" fmla="*/ 4333590 w 10771844"/>
              <a:gd name="T31" fmla="*/ 13737632 h 13782676"/>
              <a:gd name="T32" fmla="*/ 6754974 w 10771844"/>
              <a:gd name="T33" fmla="*/ 10768483 h 13782676"/>
              <a:gd name="T34" fmla="*/ 6781253 w 10771844"/>
              <a:gd name="T35" fmla="*/ 8632647 h 13782676"/>
              <a:gd name="T36" fmla="*/ 6191862 w 10771844"/>
              <a:gd name="T37" fmla="*/ 8291063 h 13782676"/>
              <a:gd name="T38" fmla="*/ 1964763 w 10771844"/>
              <a:gd name="T39" fmla="*/ 8084611 h 13782676"/>
              <a:gd name="T40" fmla="*/ 5234570 w 10771844"/>
              <a:gd name="T41" fmla="*/ 7686723 h 13782676"/>
              <a:gd name="T42" fmla="*/ 1499256 w 10771844"/>
              <a:gd name="T43" fmla="*/ 7667954 h 13782676"/>
              <a:gd name="T44" fmla="*/ 7241243 w 10771844"/>
              <a:gd name="T45" fmla="*/ 2735264 h 13782676"/>
              <a:gd name="T46" fmla="*/ 7241243 w 10771844"/>
              <a:gd name="T47" fmla="*/ 6864351 h 13782676"/>
              <a:gd name="T48" fmla="*/ 7241243 w 10771844"/>
              <a:gd name="T49" fmla="*/ 2735264 h 13782676"/>
              <a:gd name="T50" fmla="*/ 8707297 w 10771844"/>
              <a:gd name="T51" fmla="*/ 2131477 h 13782676"/>
              <a:gd name="T52" fmla="*/ 10771844 w 10771844"/>
              <a:gd name="T53" fmla="*/ 3321050 h 13782676"/>
              <a:gd name="T54" fmla="*/ 7292143 w 10771844"/>
              <a:gd name="T55" fmla="*/ 2292839 h 13782676"/>
              <a:gd name="T56" fmla="*/ 1432581 w 10771844"/>
              <a:gd name="T57" fmla="*/ 3321050 h 13782676"/>
              <a:gd name="T58" fmla="*/ 1432581 w 10771844"/>
              <a:gd name="T59" fmla="*/ 2131477 h 13782676"/>
              <a:gd name="T60" fmla="*/ 2750138 w 10771844"/>
              <a:gd name="T61" fmla="*/ 983181 h 13782676"/>
              <a:gd name="T62" fmla="*/ 5606721 w 10771844"/>
              <a:gd name="T63" fmla="*/ 2131477 h 13782676"/>
              <a:gd name="T64" fmla="*/ 0 w 10771844"/>
              <a:gd name="T65" fmla="*/ 0 h 13782676"/>
              <a:gd name="T66" fmla="*/ 10771844 w 10771844"/>
              <a:gd name="T67" fmla="*/ 13782676 h 13782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T64" t="T65" r="T66" b="T67"/>
            <a:pathLst>
              <a:path w="10771844" h="13782676">
                <a:moveTo>
                  <a:pt x="945340" y="7802257"/>
                </a:moveTo>
                <a:cubicBezTo>
                  <a:pt x="1823502" y="7815886"/>
                  <a:pt x="1942449" y="8088467"/>
                  <a:pt x="1942449" y="8088467"/>
                </a:cubicBezTo>
                <a:cubicBezTo>
                  <a:pt x="1942449" y="8088467"/>
                  <a:pt x="1942449" y="8088467"/>
                  <a:pt x="1961218" y="8339963"/>
                </a:cubicBezTo>
                <a:cubicBezTo>
                  <a:pt x="1799807" y="8839201"/>
                  <a:pt x="181941" y="8606474"/>
                  <a:pt x="181941" y="8606474"/>
                </a:cubicBezTo>
                <a:cubicBezTo>
                  <a:pt x="-242232" y="8197323"/>
                  <a:pt x="208218" y="7840725"/>
                  <a:pt x="208218" y="7840725"/>
                </a:cubicBezTo>
                <a:cubicBezTo>
                  <a:pt x="499602" y="7809757"/>
                  <a:pt x="742687" y="7799112"/>
                  <a:pt x="945340" y="7802257"/>
                </a:cubicBezTo>
                <a:close/>
                <a:moveTo>
                  <a:pt x="1499256" y="3670300"/>
                </a:moveTo>
                <a:cubicBezTo>
                  <a:pt x="1499256" y="3670300"/>
                  <a:pt x="1499256" y="3670300"/>
                  <a:pt x="4922981" y="3670300"/>
                </a:cubicBezTo>
                <a:cubicBezTo>
                  <a:pt x="4757801" y="4011884"/>
                  <a:pt x="4660195" y="4394758"/>
                  <a:pt x="4660195" y="4800154"/>
                </a:cubicBezTo>
                <a:cubicBezTo>
                  <a:pt x="4660195" y="6234054"/>
                  <a:pt x="5823961" y="7397690"/>
                  <a:pt x="7258021" y="7397690"/>
                </a:cubicBezTo>
                <a:cubicBezTo>
                  <a:pt x="8692082" y="7397690"/>
                  <a:pt x="9855847" y="6234054"/>
                  <a:pt x="9855847" y="4800154"/>
                </a:cubicBezTo>
                <a:cubicBezTo>
                  <a:pt x="9855847" y="4394758"/>
                  <a:pt x="9761995" y="4011884"/>
                  <a:pt x="9596815" y="3670300"/>
                </a:cubicBezTo>
                <a:cubicBezTo>
                  <a:pt x="9596815" y="3670300"/>
                  <a:pt x="9596815" y="3670300"/>
                  <a:pt x="10771844" y="3670300"/>
                </a:cubicBezTo>
                <a:cubicBezTo>
                  <a:pt x="10771844" y="3670300"/>
                  <a:pt x="10771844" y="3670300"/>
                  <a:pt x="10771844" y="7667954"/>
                </a:cubicBezTo>
                <a:cubicBezTo>
                  <a:pt x="10771844" y="7667954"/>
                  <a:pt x="10771844" y="7667954"/>
                  <a:pt x="8962376" y="7667954"/>
                </a:cubicBezTo>
                <a:cubicBezTo>
                  <a:pt x="8962376" y="7667954"/>
                  <a:pt x="8962376" y="7667954"/>
                  <a:pt x="9183867" y="7686723"/>
                </a:cubicBezTo>
                <a:cubicBezTo>
                  <a:pt x="9183867" y="7686723"/>
                  <a:pt x="9183867" y="7686723"/>
                  <a:pt x="7701003" y="8628893"/>
                </a:cubicBezTo>
                <a:cubicBezTo>
                  <a:pt x="7701003" y="8628893"/>
                  <a:pt x="7701003" y="8628893"/>
                  <a:pt x="7701003" y="10989949"/>
                </a:cubicBezTo>
                <a:cubicBezTo>
                  <a:pt x="7701003" y="11046254"/>
                  <a:pt x="7689741" y="11095051"/>
                  <a:pt x="7667217" y="11143849"/>
                </a:cubicBezTo>
                <a:cubicBezTo>
                  <a:pt x="7667217" y="11143849"/>
                  <a:pt x="7667217" y="11143849"/>
                  <a:pt x="9330275" y="13493644"/>
                </a:cubicBezTo>
                <a:cubicBezTo>
                  <a:pt x="9371571" y="13549949"/>
                  <a:pt x="9480439" y="13763908"/>
                  <a:pt x="9457915" y="13782676"/>
                </a:cubicBezTo>
                <a:cubicBezTo>
                  <a:pt x="9457915" y="13782676"/>
                  <a:pt x="9457915" y="13782676"/>
                  <a:pt x="9142572" y="13778922"/>
                </a:cubicBezTo>
                <a:cubicBezTo>
                  <a:pt x="9097523" y="13771415"/>
                  <a:pt x="9067490" y="13763908"/>
                  <a:pt x="9029949" y="13707603"/>
                </a:cubicBezTo>
                <a:cubicBezTo>
                  <a:pt x="9029949" y="13707603"/>
                  <a:pt x="9029949" y="13707603"/>
                  <a:pt x="7490775" y="11534230"/>
                </a:cubicBezTo>
                <a:cubicBezTo>
                  <a:pt x="7490775" y="11534230"/>
                  <a:pt x="7490775" y="11534230"/>
                  <a:pt x="7490775" y="13643790"/>
                </a:cubicBezTo>
                <a:cubicBezTo>
                  <a:pt x="7490775" y="13711356"/>
                  <a:pt x="7456988" y="13767661"/>
                  <a:pt x="7408185" y="13767661"/>
                </a:cubicBezTo>
                <a:cubicBezTo>
                  <a:pt x="7408185" y="13767661"/>
                  <a:pt x="7408185" y="13767661"/>
                  <a:pt x="6968957" y="13767661"/>
                </a:cubicBezTo>
                <a:cubicBezTo>
                  <a:pt x="6923908" y="13767661"/>
                  <a:pt x="6886367" y="13711356"/>
                  <a:pt x="6886367" y="13643790"/>
                </a:cubicBezTo>
                <a:cubicBezTo>
                  <a:pt x="6886367" y="13643790"/>
                  <a:pt x="6886367" y="13643790"/>
                  <a:pt x="6886367" y="11564259"/>
                </a:cubicBezTo>
                <a:cubicBezTo>
                  <a:pt x="6886367" y="11564259"/>
                  <a:pt x="6886367" y="11564259"/>
                  <a:pt x="5166996" y="13685081"/>
                </a:cubicBezTo>
                <a:cubicBezTo>
                  <a:pt x="5121947" y="13745139"/>
                  <a:pt x="5088160" y="13737632"/>
                  <a:pt x="5020587" y="13737632"/>
                </a:cubicBezTo>
                <a:cubicBezTo>
                  <a:pt x="5020587" y="13737632"/>
                  <a:pt x="5020587" y="13737632"/>
                  <a:pt x="4333590" y="13737632"/>
                </a:cubicBezTo>
                <a:cubicBezTo>
                  <a:pt x="4296049" y="13707603"/>
                  <a:pt x="4648933" y="13362265"/>
                  <a:pt x="4697736" y="13302207"/>
                </a:cubicBezTo>
                <a:cubicBezTo>
                  <a:pt x="4697736" y="13302207"/>
                  <a:pt x="4697736" y="13302207"/>
                  <a:pt x="6754974" y="10768483"/>
                </a:cubicBezTo>
                <a:cubicBezTo>
                  <a:pt x="6754974" y="10768483"/>
                  <a:pt x="6754974" y="10768483"/>
                  <a:pt x="6781253" y="10738453"/>
                </a:cubicBezTo>
                <a:cubicBezTo>
                  <a:pt x="6781253" y="10738453"/>
                  <a:pt x="6781253" y="10738453"/>
                  <a:pt x="6781253" y="8632647"/>
                </a:cubicBezTo>
                <a:cubicBezTo>
                  <a:pt x="6781253" y="8632647"/>
                  <a:pt x="6781253" y="8632647"/>
                  <a:pt x="6762482" y="8628893"/>
                </a:cubicBezTo>
                <a:cubicBezTo>
                  <a:pt x="6728696" y="8621386"/>
                  <a:pt x="6480926" y="8467485"/>
                  <a:pt x="6191862" y="8291063"/>
                </a:cubicBezTo>
                <a:cubicBezTo>
                  <a:pt x="6191862" y="8291063"/>
                  <a:pt x="6191862" y="8291063"/>
                  <a:pt x="1964763" y="8336107"/>
                </a:cubicBezTo>
                <a:cubicBezTo>
                  <a:pt x="1964763" y="8336107"/>
                  <a:pt x="1964763" y="8336107"/>
                  <a:pt x="1964763" y="8084611"/>
                </a:cubicBezTo>
                <a:cubicBezTo>
                  <a:pt x="1964763" y="8084611"/>
                  <a:pt x="1964763" y="8084611"/>
                  <a:pt x="5940338" y="8133409"/>
                </a:cubicBezTo>
                <a:cubicBezTo>
                  <a:pt x="5579946" y="7908189"/>
                  <a:pt x="5234570" y="7686723"/>
                  <a:pt x="5234570" y="7686723"/>
                </a:cubicBezTo>
                <a:cubicBezTo>
                  <a:pt x="5234570" y="7686723"/>
                  <a:pt x="5234570" y="7686723"/>
                  <a:pt x="5426028" y="7667954"/>
                </a:cubicBezTo>
                <a:cubicBezTo>
                  <a:pt x="5426028" y="7667954"/>
                  <a:pt x="5426028" y="7667954"/>
                  <a:pt x="1499256" y="7667954"/>
                </a:cubicBezTo>
                <a:cubicBezTo>
                  <a:pt x="1499256" y="7667954"/>
                  <a:pt x="1499256" y="7667954"/>
                  <a:pt x="1499256" y="3670300"/>
                </a:cubicBezTo>
                <a:close/>
                <a:moveTo>
                  <a:pt x="7241243" y="2735264"/>
                </a:moveTo>
                <a:cubicBezTo>
                  <a:pt x="8382774" y="2735264"/>
                  <a:pt x="9308168" y="3659591"/>
                  <a:pt x="9308168" y="4799808"/>
                </a:cubicBezTo>
                <a:cubicBezTo>
                  <a:pt x="9308168" y="5940024"/>
                  <a:pt x="8382774" y="6864351"/>
                  <a:pt x="7241243" y="6864351"/>
                </a:cubicBezTo>
                <a:cubicBezTo>
                  <a:pt x="6099712" y="6864351"/>
                  <a:pt x="5174318" y="5940024"/>
                  <a:pt x="5174318" y="4799808"/>
                </a:cubicBezTo>
                <a:cubicBezTo>
                  <a:pt x="5174318" y="3659591"/>
                  <a:pt x="6099712" y="2735264"/>
                  <a:pt x="7241243" y="2735264"/>
                </a:cubicBezTo>
                <a:close/>
                <a:moveTo>
                  <a:pt x="7202054" y="0"/>
                </a:moveTo>
                <a:cubicBezTo>
                  <a:pt x="7202054" y="0"/>
                  <a:pt x="7202054" y="0"/>
                  <a:pt x="8707297" y="2131477"/>
                </a:cubicBezTo>
                <a:cubicBezTo>
                  <a:pt x="8707297" y="2131477"/>
                  <a:pt x="8707297" y="2131477"/>
                  <a:pt x="10771844" y="2131477"/>
                </a:cubicBezTo>
                <a:cubicBezTo>
                  <a:pt x="10771844" y="2131477"/>
                  <a:pt x="10771844" y="2131477"/>
                  <a:pt x="10771844" y="3321050"/>
                </a:cubicBezTo>
                <a:cubicBezTo>
                  <a:pt x="10771844" y="3321050"/>
                  <a:pt x="10771844" y="3321050"/>
                  <a:pt x="9349183" y="3321050"/>
                </a:cubicBezTo>
                <a:cubicBezTo>
                  <a:pt x="8879968" y="2698119"/>
                  <a:pt x="8132977" y="2292839"/>
                  <a:pt x="7292143" y="2292839"/>
                </a:cubicBezTo>
                <a:cubicBezTo>
                  <a:pt x="6447555" y="2292839"/>
                  <a:pt x="5704318" y="2698119"/>
                  <a:pt x="5235103" y="3321050"/>
                </a:cubicBezTo>
                <a:cubicBezTo>
                  <a:pt x="5235103" y="3321050"/>
                  <a:pt x="5235103" y="3321050"/>
                  <a:pt x="1432581" y="3321050"/>
                </a:cubicBezTo>
                <a:cubicBezTo>
                  <a:pt x="1432581" y="3321050"/>
                  <a:pt x="1432581" y="3321050"/>
                  <a:pt x="1432581" y="2296591"/>
                </a:cubicBezTo>
                <a:cubicBezTo>
                  <a:pt x="1432581" y="2296591"/>
                  <a:pt x="1432581" y="2296591"/>
                  <a:pt x="1432581" y="2131477"/>
                </a:cubicBezTo>
                <a:cubicBezTo>
                  <a:pt x="1432581" y="2131477"/>
                  <a:pt x="1432581" y="2131477"/>
                  <a:pt x="1432581" y="983181"/>
                </a:cubicBezTo>
                <a:cubicBezTo>
                  <a:pt x="1432581" y="983181"/>
                  <a:pt x="1432581" y="983181"/>
                  <a:pt x="2750138" y="983181"/>
                </a:cubicBezTo>
                <a:cubicBezTo>
                  <a:pt x="2750138" y="983181"/>
                  <a:pt x="2750138" y="983181"/>
                  <a:pt x="2750138" y="2131477"/>
                </a:cubicBezTo>
                <a:cubicBezTo>
                  <a:pt x="2750138" y="2131477"/>
                  <a:pt x="2750138" y="2131477"/>
                  <a:pt x="5606721" y="2131477"/>
                </a:cubicBezTo>
                <a:cubicBezTo>
                  <a:pt x="5606721" y="2131477"/>
                  <a:pt x="5606721" y="2131477"/>
                  <a:pt x="7202054" y="0"/>
                </a:cubicBezTo>
                <a:close/>
              </a:path>
            </a:pathLst>
          </a:custGeom>
          <a:solidFill>
            <a:srgbClr val="3D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 anchorCtr="1"/>
          <a:lstStyle/>
          <a:p>
            <a:endParaRPr lang="zh-CN" altLang="en-US"/>
          </a:p>
        </p:txBody>
      </p:sp>
      <p:sp>
        <p:nvSpPr>
          <p:cNvPr id="29704" name="KSO_Shape"/>
          <p:cNvSpPr>
            <a:spLocks noChangeArrowheads="1"/>
          </p:cNvSpPr>
          <p:nvPr/>
        </p:nvSpPr>
        <p:spPr bwMode="auto">
          <a:xfrm rot="-934860">
            <a:off x="10645775" y="3352800"/>
            <a:ext cx="1084263" cy="1069975"/>
          </a:xfrm>
          <a:custGeom>
            <a:avLst/>
            <a:gdLst>
              <a:gd name="T0" fmla="*/ 1477962 w 1622425"/>
              <a:gd name="T1" fmla="*/ 463550 h 1601788"/>
              <a:gd name="T2" fmla="*/ 866214 w 1622425"/>
              <a:gd name="T3" fmla="*/ 419183 h 1601788"/>
              <a:gd name="T4" fmla="*/ 805862 w 1622425"/>
              <a:gd name="T5" fmla="*/ 430298 h 1601788"/>
              <a:gd name="T6" fmla="*/ 757262 w 1622425"/>
              <a:gd name="T7" fmla="*/ 449034 h 1601788"/>
              <a:gd name="T8" fmla="*/ 731533 w 1622425"/>
              <a:gd name="T9" fmla="*/ 466817 h 1601788"/>
              <a:gd name="T10" fmla="*/ 712792 w 1622425"/>
              <a:gd name="T11" fmla="*/ 493810 h 1601788"/>
              <a:gd name="T12" fmla="*/ 701357 w 1622425"/>
              <a:gd name="T13" fmla="*/ 530648 h 1601788"/>
              <a:gd name="T14" fmla="*/ 700087 w 1622425"/>
              <a:gd name="T15" fmla="*/ 578600 h 1601788"/>
              <a:gd name="T16" fmla="*/ 708028 w 1622425"/>
              <a:gd name="T17" fmla="*/ 630998 h 1601788"/>
              <a:gd name="T18" fmla="*/ 703263 w 1622425"/>
              <a:gd name="T19" fmla="*/ 650051 h 1601788"/>
              <a:gd name="T20" fmla="*/ 697545 w 1622425"/>
              <a:gd name="T21" fmla="*/ 666247 h 1601788"/>
              <a:gd name="T22" fmla="*/ 705487 w 1622425"/>
              <a:gd name="T23" fmla="*/ 729760 h 1601788"/>
              <a:gd name="T24" fmla="*/ 718192 w 1622425"/>
              <a:gd name="T25" fmla="*/ 755800 h 1601788"/>
              <a:gd name="T26" fmla="*/ 738839 w 1622425"/>
              <a:gd name="T27" fmla="*/ 763421 h 1601788"/>
              <a:gd name="T28" fmla="*/ 751227 w 1622425"/>
              <a:gd name="T29" fmla="*/ 839954 h 1601788"/>
              <a:gd name="T30" fmla="*/ 765204 w 1622425"/>
              <a:gd name="T31" fmla="*/ 858373 h 1601788"/>
              <a:gd name="T32" fmla="*/ 740745 w 1622425"/>
              <a:gd name="T33" fmla="*/ 895528 h 1601788"/>
              <a:gd name="T34" fmla="*/ 718510 w 1622425"/>
              <a:gd name="T35" fmla="*/ 928555 h 1601788"/>
              <a:gd name="T36" fmla="*/ 544123 w 1622425"/>
              <a:gd name="T37" fmla="*/ 998101 h 1601788"/>
              <a:gd name="T38" fmla="*/ 487583 w 1622425"/>
              <a:gd name="T39" fmla="*/ 1020648 h 1601788"/>
              <a:gd name="T40" fmla="*/ 463442 w 1622425"/>
              <a:gd name="T41" fmla="*/ 1040337 h 1601788"/>
              <a:gd name="T42" fmla="*/ 454230 w 1622425"/>
              <a:gd name="T43" fmla="*/ 1082573 h 1601788"/>
              <a:gd name="T44" fmla="*/ 1277245 w 1622425"/>
              <a:gd name="T45" fmla="*/ 1167997 h 1601788"/>
              <a:gd name="T46" fmla="*/ 1272163 w 1622425"/>
              <a:gd name="T47" fmla="*/ 1049546 h 1601788"/>
              <a:gd name="T48" fmla="*/ 1259775 w 1622425"/>
              <a:gd name="T49" fmla="*/ 1032398 h 1601788"/>
              <a:gd name="T50" fmla="*/ 1221658 w 1622425"/>
              <a:gd name="T51" fmla="*/ 1011121 h 1601788"/>
              <a:gd name="T52" fmla="*/ 1080941 w 1622425"/>
              <a:gd name="T53" fmla="*/ 953960 h 1601788"/>
              <a:gd name="T54" fmla="*/ 1003436 w 1622425"/>
              <a:gd name="T55" fmla="*/ 919980 h 1601788"/>
              <a:gd name="T56" fmla="*/ 955790 w 1622425"/>
              <a:gd name="T57" fmla="*/ 869487 h 1601788"/>
              <a:gd name="T58" fmla="*/ 961507 w 1622425"/>
              <a:gd name="T59" fmla="*/ 849481 h 1601788"/>
              <a:gd name="T60" fmla="*/ 977072 w 1622425"/>
              <a:gd name="T61" fmla="*/ 827887 h 1601788"/>
              <a:gd name="T62" fmla="*/ 981837 w 1622425"/>
              <a:gd name="T63" fmla="*/ 797083 h 1601788"/>
              <a:gd name="T64" fmla="*/ 987236 w 1622425"/>
              <a:gd name="T65" fmla="*/ 770408 h 1601788"/>
              <a:gd name="T66" fmla="*/ 999942 w 1622425"/>
              <a:gd name="T67" fmla="*/ 759928 h 1601788"/>
              <a:gd name="T68" fmla="*/ 1014871 w 1622425"/>
              <a:gd name="T69" fmla="*/ 746908 h 1601788"/>
              <a:gd name="T70" fmla="*/ 1025989 w 1622425"/>
              <a:gd name="T71" fmla="*/ 709753 h 1601788"/>
              <a:gd name="T72" fmla="*/ 1026942 w 1622425"/>
              <a:gd name="T73" fmla="*/ 669105 h 1601788"/>
              <a:gd name="T74" fmla="*/ 1015824 w 1622425"/>
              <a:gd name="T75" fmla="*/ 642747 h 1601788"/>
              <a:gd name="T76" fmla="*/ 1012013 w 1622425"/>
              <a:gd name="T77" fmla="*/ 622106 h 1601788"/>
              <a:gd name="T78" fmla="*/ 1017413 w 1622425"/>
              <a:gd name="T79" fmla="*/ 551607 h 1601788"/>
              <a:gd name="T80" fmla="*/ 1010424 w 1622425"/>
              <a:gd name="T81" fmla="*/ 492222 h 1601788"/>
              <a:gd name="T82" fmla="*/ 995495 w 1622425"/>
              <a:gd name="T83" fmla="*/ 465547 h 1601788"/>
              <a:gd name="T84" fmla="*/ 939908 w 1622425"/>
              <a:gd name="T85" fmla="*/ 436331 h 1601788"/>
              <a:gd name="T86" fmla="*/ 902426 w 1622425"/>
              <a:gd name="T87" fmla="*/ 422041 h 1601788"/>
              <a:gd name="T88" fmla="*/ 1477962 w 1622425"/>
              <a:gd name="T89" fmla="*/ 0 h 1601788"/>
              <a:gd name="T90" fmla="*/ 1403350 w 1622425"/>
              <a:gd name="T91" fmla="*/ 0 h 1601788"/>
              <a:gd name="T92" fmla="*/ 212503 w 1622425"/>
              <a:gd name="T93" fmla="*/ 0 h 1601788"/>
              <a:gd name="T94" fmla="*/ 75917 w 1622425"/>
              <a:gd name="T95" fmla="*/ 1599883 h 1601788"/>
              <a:gd name="T96" fmla="*/ 49870 w 1622425"/>
              <a:gd name="T97" fmla="*/ 1590356 h 1601788"/>
              <a:gd name="T98" fmla="*/ 27635 w 1622425"/>
              <a:gd name="T99" fmla="*/ 1573843 h 1601788"/>
              <a:gd name="T100" fmla="*/ 11435 w 1622425"/>
              <a:gd name="T101" fmla="*/ 1551931 h 1601788"/>
              <a:gd name="T102" fmla="*/ 1906 w 1622425"/>
              <a:gd name="T103" fmla="*/ 1525891 h 1601788"/>
              <a:gd name="T104" fmla="*/ 317 w 1622425"/>
              <a:gd name="T105" fmla="*/ 90188 h 1601788"/>
              <a:gd name="T106" fmla="*/ 5717 w 1622425"/>
              <a:gd name="T107" fmla="*/ 62560 h 1601788"/>
              <a:gd name="T108" fmla="*/ 19058 w 1622425"/>
              <a:gd name="T109" fmla="*/ 38107 h 1601788"/>
              <a:gd name="T110" fmla="*/ 38117 w 1622425"/>
              <a:gd name="T111" fmla="*/ 18736 h 1601788"/>
              <a:gd name="T112" fmla="*/ 62258 w 1622425"/>
              <a:gd name="T113" fmla="*/ 5716 h 1601788"/>
              <a:gd name="T114" fmla="*/ 90211 w 1622425"/>
              <a:gd name="T115" fmla="*/ 0 h 1601788"/>
              <a:gd name="T116" fmla="*/ 0 w 1622425"/>
              <a:gd name="T117" fmla="*/ 0 h 1601788"/>
              <a:gd name="T118" fmla="*/ 1622425 w 1622425"/>
              <a:gd name="T119" fmla="*/ 1601788 h 1601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T116" t="T117" r="T118" b="T119"/>
            <a:pathLst>
              <a:path w="1622425" h="1601788">
                <a:moveTo>
                  <a:pt x="1477962" y="927100"/>
                </a:moveTo>
                <a:lnTo>
                  <a:pt x="1622425" y="927100"/>
                </a:lnTo>
                <a:lnTo>
                  <a:pt x="1622425" y="1293813"/>
                </a:lnTo>
                <a:lnTo>
                  <a:pt x="1477962" y="1293813"/>
                </a:lnTo>
                <a:lnTo>
                  <a:pt x="1477962" y="927100"/>
                </a:lnTo>
                <a:close/>
                <a:moveTo>
                  <a:pt x="1477962" y="463550"/>
                </a:moveTo>
                <a:lnTo>
                  <a:pt x="1622425" y="463550"/>
                </a:lnTo>
                <a:lnTo>
                  <a:pt x="1622425" y="830263"/>
                </a:lnTo>
                <a:lnTo>
                  <a:pt x="1477962" y="830263"/>
                </a:lnTo>
                <a:lnTo>
                  <a:pt x="1477962" y="463550"/>
                </a:lnTo>
                <a:close/>
                <a:moveTo>
                  <a:pt x="871932" y="418865"/>
                </a:moveTo>
                <a:lnTo>
                  <a:pt x="866214" y="419183"/>
                </a:lnTo>
                <a:lnTo>
                  <a:pt x="859861" y="419183"/>
                </a:lnTo>
                <a:lnTo>
                  <a:pt x="848426" y="420453"/>
                </a:lnTo>
                <a:lnTo>
                  <a:pt x="837309" y="422359"/>
                </a:lnTo>
                <a:lnTo>
                  <a:pt x="826509" y="424582"/>
                </a:lnTo>
                <a:lnTo>
                  <a:pt x="815709" y="427440"/>
                </a:lnTo>
                <a:lnTo>
                  <a:pt x="805862" y="430298"/>
                </a:lnTo>
                <a:lnTo>
                  <a:pt x="796650" y="433473"/>
                </a:lnTo>
                <a:lnTo>
                  <a:pt x="787439" y="436649"/>
                </a:lnTo>
                <a:lnTo>
                  <a:pt x="771874" y="443000"/>
                </a:lnTo>
                <a:lnTo>
                  <a:pt x="766792" y="444906"/>
                </a:lnTo>
                <a:lnTo>
                  <a:pt x="762027" y="446811"/>
                </a:lnTo>
                <a:lnTo>
                  <a:pt x="757262" y="449034"/>
                </a:lnTo>
                <a:lnTo>
                  <a:pt x="752498" y="451257"/>
                </a:lnTo>
                <a:lnTo>
                  <a:pt x="748051" y="454115"/>
                </a:lnTo>
                <a:lnTo>
                  <a:pt x="743921" y="456655"/>
                </a:lnTo>
                <a:lnTo>
                  <a:pt x="739792" y="459831"/>
                </a:lnTo>
                <a:lnTo>
                  <a:pt x="735345" y="463324"/>
                </a:lnTo>
                <a:lnTo>
                  <a:pt x="731533" y="466817"/>
                </a:lnTo>
                <a:lnTo>
                  <a:pt x="728039" y="470628"/>
                </a:lnTo>
                <a:lnTo>
                  <a:pt x="724545" y="474757"/>
                </a:lnTo>
                <a:lnTo>
                  <a:pt x="721051" y="479202"/>
                </a:lnTo>
                <a:lnTo>
                  <a:pt x="718192" y="483966"/>
                </a:lnTo>
                <a:lnTo>
                  <a:pt x="715333" y="488729"/>
                </a:lnTo>
                <a:lnTo>
                  <a:pt x="712792" y="493810"/>
                </a:lnTo>
                <a:lnTo>
                  <a:pt x="710251" y="499526"/>
                </a:lnTo>
                <a:lnTo>
                  <a:pt x="708028" y="504925"/>
                </a:lnTo>
                <a:lnTo>
                  <a:pt x="706122" y="510959"/>
                </a:lnTo>
                <a:lnTo>
                  <a:pt x="704216" y="517310"/>
                </a:lnTo>
                <a:lnTo>
                  <a:pt x="702628" y="523979"/>
                </a:lnTo>
                <a:lnTo>
                  <a:pt x="701357" y="530648"/>
                </a:lnTo>
                <a:lnTo>
                  <a:pt x="700404" y="537952"/>
                </a:lnTo>
                <a:lnTo>
                  <a:pt x="699769" y="545256"/>
                </a:lnTo>
                <a:lnTo>
                  <a:pt x="699451" y="553512"/>
                </a:lnTo>
                <a:lnTo>
                  <a:pt x="699451" y="561451"/>
                </a:lnTo>
                <a:lnTo>
                  <a:pt x="699451" y="570025"/>
                </a:lnTo>
                <a:lnTo>
                  <a:pt x="700087" y="578600"/>
                </a:lnTo>
                <a:lnTo>
                  <a:pt x="700722" y="587809"/>
                </a:lnTo>
                <a:lnTo>
                  <a:pt x="701992" y="597018"/>
                </a:lnTo>
                <a:lnTo>
                  <a:pt x="703263" y="607180"/>
                </a:lnTo>
                <a:lnTo>
                  <a:pt x="705169" y="617025"/>
                </a:lnTo>
                <a:lnTo>
                  <a:pt x="707392" y="627504"/>
                </a:lnTo>
                <a:lnTo>
                  <a:pt x="708028" y="630998"/>
                </a:lnTo>
                <a:lnTo>
                  <a:pt x="708028" y="634173"/>
                </a:lnTo>
                <a:lnTo>
                  <a:pt x="707710" y="637666"/>
                </a:lnTo>
                <a:lnTo>
                  <a:pt x="707392" y="640524"/>
                </a:lnTo>
                <a:lnTo>
                  <a:pt x="706757" y="643065"/>
                </a:lnTo>
                <a:lnTo>
                  <a:pt x="705804" y="645605"/>
                </a:lnTo>
                <a:lnTo>
                  <a:pt x="703263" y="650051"/>
                </a:lnTo>
                <a:lnTo>
                  <a:pt x="701039" y="654815"/>
                </a:lnTo>
                <a:lnTo>
                  <a:pt x="699134" y="658626"/>
                </a:lnTo>
                <a:lnTo>
                  <a:pt x="698498" y="660531"/>
                </a:lnTo>
                <a:lnTo>
                  <a:pt x="697863" y="662436"/>
                </a:lnTo>
                <a:lnTo>
                  <a:pt x="697545" y="664342"/>
                </a:lnTo>
                <a:lnTo>
                  <a:pt x="697545" y="666247"/>
                </a:lnTo>
                <a:lnTo>
                  <a:pt x="699134" y="688794"/>
                </a:lnTo>
                <a:lnTo>
                  <a:pt x="700404" y="702132"/>
                </a:lnTo>
                <a:lnTo>
                  <a:pt x="701039" y="709436"/>
                </a:lnTo>
                <a:lnTo>
                  <a:pt x="702310" y="716104"/>
                </a:lnTo>
                <a:lnTo>
                  <a:pt x="703581" y="723408"/>
                </a:lnTo>
                <a:lnTo>
                  <a:pt x="705487" y="729760"/>
                </a:lnTo>
                <a:lnTo>
                  <a:pt x="707075" y="736111"/>
                </a:lnTo>
                <a:lnTo>
                  <a:pt x="709298" y="742145"/>
                </a:lnTo>
                <a:lnTo>
                  <a:pt x="711839" y="747226"/>
                </a:lnTo>
                <a:lnTo>
                  <a:pt x="714698" y="751989"/>
                </a:lnTo>
                <a:lnTo>
                  <a:pt x="716286" y="753894"/>
                </a:lnTo>
                <a:lnTo>
                  <a:pt x="718192" y="755800"/>
                </a:lnTo>
                <a:lnTo>
                  <a:pt x="719780" y="757705"/>
                </a:lnTo>
                <a:lnTo>
                  <a:pt x="722322" y="759293"/>
                </a:lnTo>
                <a:lnTo>
                  <a:pt x="725816" y="760563"/>
                </a:lnTo>
                <a:lnTo>
                  <a:pt x="731533" y="762151"/>
                </a:lnTo>
                <a:lnTo>
                  <a:pt x="736933" y="763104"/>
                </a:lnTo>
                <a:lnTo>
                  <a:pt x="738839" y="763421"/>
                </a:lnTo>
                <a:lnTo>
                  <a:pt x="739792" y="763104"/>
                </a:lnTo>
                <a:lnTo>
                  <a:pt x="745827" y="831062"/>
                </a:lnTo>
                <a:lnTo>
                  <a:pt x="747098" y="833603"/>
                </a:lnTo>
                <a:lnTo>
                  <a:pt x="748368" y="835826"/>
                </a:lnTo>
                <a:lnTo>
                  <a:pt x="749639" y="838049"/>
                </a:lnTo>
                <a:lnTo>
                  <a:pt x="751227" y="839954"/>
                </a:lnTo>
                <a:lnTo>
                  <a:pt x="754404" y="843765"/>
                </a:lnTo>
                <a:lnTo>
                  <a:pt x="757898" y="847576"/>
                </a:lnTo>
                <a:lnTo>
                  <a:pt x="761074" y="851386"/>
                </a:lnTo>
                <a:lnTo>
                  <a:pt x="762662" y="853609"/>
                </a:lnTo>
                <a:lnTo>
                  <a:pt x="763933" y="855832"/>
                </a:lnTo>
                <a:lnTo>
                  <a:pt x="765204" y="858373"/>
                </a:lnTo>
                <a:lnTo>
                  <a:pt x="766474" y="861548"/>
                </a:lnTo>
                <a:lnTo>
                  <a:pt x="767427" y="865042"/>
                </a:lnTo>
                <a:lnTo>
                  <a:pt x="768380" y="868852"/>
                </a:lnTo>
                <a:lnTo>
                  <a:pt x="751545" y="872663"/>
                </a:lnTo>
                <a:lnTo>
                  <a:pt x="744874" y="887271"/>
                </a:lnTo>
                <a:lnTo>
                  <a:pt x="740745" y="895528"/>
                </a:lnTo>
                <a:lnTo>
                  <a:pt x="736298" y="904102"/>
                </a:lnTo>
                <a:lnTo>
                  <a:pt x="731533" y="912358"/>
                </a:lnTo>
                <a:lnTo>
                  <a:pt x="726451" y="919980"/>
                </a:lnTo>
                <a:lnTo>
                  <a:pt x="723910" y="923156"/>
                </a:lnTo>
                <a:lnTo>
                  <a:pt x="721051" y="926014"/>
                </a:lnTo>
                <a:lnTo>
                  <a:pt x="718510" y="928555"/>
                </a:lnTo>
                <a:lnTo>
                  <a:pt x="715969" y="930778"/>
                </a:lnTo>
                <a:lnTo>
                  <a:pt x="680393" y="940622"/>
                </a:lnTo>
                <a:lnTo>
                  <a:pt x="648628" y="953960"/>
                </a:lnTo>
                <a:lnTo>
                  <a:pt x="615911" y="967932"/>
                </a:lnTo>
                <a:lnTo>
                  <a:pt x="551747" y="995243"/>
                </a:lnTo>
                <a:lnTo>
                  <a:pt x="544123" y="998101"/>
                </a:lnTo>
                <a:lnTo>
                  <a:pt x="537135" y="1000641"/>
                </a:lnTo>
                <a:lnTo>
                  <a:pt x="522524" y="1006040"/>
                </a:lnTo>
                <a:lnTo>
                  <a:pt x="507912" y="1011121"/>
                </a:lnTo>
                <a:lnTo>
                  <a:pt x="500924" y="1013979"/>
                </a:lnTo>
                <a:lnTo>
                  <a:pt x="493936" y="1016837"/>
                </a:lnTo>
                <a:lnTo>
                  <a:pt x="487583" y="1020648"/>
                </a:lnTo>
                <a:lnTo>
                  <a:pt x="481548" y="1024141"/>
                </a:lnTo>
                <a:lnTo>
                  <a:pt x="475512" y="1027952"/>
                </a:lnTo>
                <a:lnTo>
                  <a:pt x="470430" y="1032398"/>
                </a:lnTo>
                <a:lnTo>
                  <a:pt x="467889" y="1034938"/>
                </a:lnTo>
                <a:lnTo>
                  <a:pt x="465665" y="1037796"/>
                </a:lnTo>
                <a:lnTo>
                  <a:pt x="463442" y="1040337"/>
                </a:lnTo>
                <a:lnTo>
                  <a:pt x="461218" y="1043195"/>
                </a:lnTo>
                <a:lnTo>
                  <a:pt x="459313" y="1046370"/>
                </a:lnTo>
                <a:lnTo>
                  <a:pt x="457407" y="1049546"/>
                </a:lnTo>
                <a:lnTo>
                  <a:pt x="456136" y="1052722"/>
                </a:lnTo>
                <a:lnTo>
                  <a:pt x="454548" y="1056850"/>
                </a:lnTo>
                <a:lnTo>
                  <a:pt x="454230" y="1082573"/>
                </a:lnTo>
                <a:lnTo>
                  <a:pt x="453595" y="1116234"/>
                </a:lnTo>
                <a:lnTo>
                  <a:pt x="452960" y="1151484"/>
                </a:lnTo>
                <a:lnTo>
                  <a:pt x="452642" y="1167997"/>
                </a:lnTo>
                <a:lnTo>
                  <a:pt x="452960" y="1182605"/>
                </a:lnTo>
                <a:lnTo>
                  <a:pt x="1276928" y="1182605"/>
                </a:lnTo>
                <a:lnTo>
                  <a:pt x="1277245" y="1167997"/>
                </a:lnTo>
                <a:lnTo>
                  <a:pt x="1276928" y="1151484"/>
                </a:lnTo>
                <a:lnTo>
                  <a:pt x="1276292" y="1116234"/>
                </a:lnTo>
                <a:lnTo>
                  <a:pt x="1275339" y="1082573"/>
                </a:lnTo>
                <a:lnTo>
                  <a:pt x="1275022" y="1056850"/>
                </a:lnTo>
                <a:lnTo>
                  <a:pt x="1273751" y="1052722"/>
                </a:lnTo>
                <a:lnTo>
                  <a:pt x="1272163" y="1049546"/>
                </a:lnTo>
                <a:lnTo>
                  <a:pt x="1270257" y="1046370"/>
                </a:lnTo>
                <a:lnTo>
                  <a:pt x="1268669" y="1043195"/>
                </a:lnTo>
                <a:lnTo>
                  <a:pt x="1266445" y="1040337"/>
                </a:lnTo>
                <a:lnTo>
                  <a:pt x="1264222" y="1037796"/>
                </a:lnTo>
                <a:lnTo>
                  <a:pt x="1261998" y="1034938"/>
                </a:lnTo>
                <a:lnTo>
                  <a:pt x="1259775" y="1032398"/>
                </a:lnTo>
                <a:lnTo>
                  <a:pt x="1254057" y="1027952"/>
                </a:lnTo>
                <a:lnTo>
                  <a:pt x="1248340" y="1024141"/>
                </a:lnTo>
                <a:lnTo>
                  <a:pt x="1242304" y="1020648"/>
                </a:lnTo>
                <a:lnTo>
                  <a:pt x="1235634" y="1016837"/>
                </a:lnTo>
                <a:lnTo>
                  <a:pt x="1228963" y="1013979"/>
                </a:lnTo>
                <a:lnTo>
                  <a:pt x="1221658" y="1011121"/>
                </a:lnTo>
                <a:lnTo>
                  <a:pt x="1207681" y="1006040"/>
                </a:lnTo>
                <a:lnTo>
                  <a:pt x="1192752" y="1000641"/>
                </a:lnTo>
                <a:lnTo>
                  <a:pt x="1185446" y="998101"/>
                </a:lnTo>
                <a:lnTo>
                  <a:pt x="1178458" y="995243"/>
                </a:lnTo>
                <a:lnTo>
                  <a:pt x="1113659" y="967932"/>
                </a:lnTo>
                <a:lnTo>
                  <a:pt x="1080941" y="953960"/>
                </a:lnTo>
                <a:lnTo>
                  <a:pt x="1049177" y="940622"/>
                </a:lnTo>
                <a:lnTo>
                  <a:pt x="1013601" y="930778"/>
                </a:lnTo>
                <a:lnTo>
                  <a:pt x="1011060" y="928555"/>
                </a:lnTo>
                <a:lnTo>
                  <a:pt x="1008519" y="926014"/>
                </a:lnTo>
                <a:lnTo>
                  <a:pt x="1005977" y="923156"/>
                </a:lnTo>
                <a:lnTo>
                  <a:pt x="1003436" y="919980"/>
                </a:lnTo>
                <a:lnTo>
                  <a:pt x="998036" y="912358"/>
                </a:lnTo>
                <a:lnTo>
                  <a:pt x="993589" y="904102"/>
                </a:lnTo>
                <a:lnTo>
                  <a:pt x="989142" y="895528"/>
                </a:lnTo>
                <a:lnTo>
                  <a:pt x="985013" y="887271"/>
                </a:lnTo>
                <a:lnTo>
                  <a:pt x="978025" y="872663"/>
                </a:lnTo>
                <a:lnTo>
                  <a:pt x="955790" y="869487"/>
                </a:lnTo>
                <a:lnTo>
                  <a:pt x="956107" y="865359"/>
                </a:lnTo>
                <a:lnTo>
                  <a:pt x="956743" y="861231"/>
                </a:lnTo>
                <a:lnTo>
                  <a:pt x="957696" y="857738"/>
                </a:lnTo>
                <a:lnTo>
                  <a:pt x="958649" y="854562"/>
                </a:lnTo>
                <a:lnTo>
                  <a:pt x="960237" y="852021"/>
                </a:lnTo>
                <a:lnTo>
                  <a:pt x="961507" y="849481"/>
                </a:lnTo>
                <a:lnTo>
                  <a:pt x="965319" y="845035"/>
                </a:lnTo>
                <a:lnTo>
                  <a:pt x="968813" y="840272"/>
                </a:lnTo>
                <a:lnTo>
                  <a:pt x="972307" y="835826"/>
                </a:lnTo>
                <a:lnTo>
                  <a:pt x="973895" y="833603"/>
                </a:lnTo>
                <a:lnTo>
                  <a:pt x="975484" y="830745"/>
                </a:lnTo>
                <a:lnTo>
                  <a:pt x="977072" y="827887"/>
                </a:lnTo>
                <a:lnTo>
                  <a:pt x="978025" y="824393"/>
                </a:lnTo>
                <a:lnTo>
                  <a:pt x="978978" y="821218"/>
                </a:lnTo>
                <a:lnTo>
                  <a:pt x="979613" y="818042"/>
                </a:lnTo>
                <a:lnTo>
                  <a:pt x="980566" y="811373"/>
                </a:lnTo>
                <a:lnTo>
                  <a:pt x="981201" y="804069"/>
                </a:lnTo>
                <a:lnTo>
                  <a:pt x="981837" y="797083"/>
                </a:lnTo>
                <a:lnTo>
                  <a:pt x="982154" y="789779"/>
                </a:lnTo>
                <a:lnTo>
                  <a:pt x="983107" y="783110"/>
                </a:lnTo>
                <a:lnTo>
                  <a:pt x="983742" y="779935"/>
                </a:lnTo>
                <a:lnTo>
                  <a:pt x="984695" y="776759"/>
                </a:lnTo>
                <a:lnTo>
                  <a:pt x="985966" y="773266"/>
                </a:lnTo>
                <a:lnTo>
                  <a:pt x="987236" y="770408"/>
                </a:lnTo>
                <a:lnTo>
                  <a:pt x="988507" y="768502"/>
                </a:lnTo>
                <a:lnTo>
                  <a:pt x="989778" y="766915"/>
                </a:lnTo>
                <a:lnTo>
                  <a:pt x="991366" y="765327"/>
                </a:lnTo>
                <a:lnTo>
                  <a:pt x="992636" y="764056"/>
                </a:lnTo>
                <a:lnTo>
                  <a:pt x="996131" y="761834"/>
                </a:lnTo>
                <a:lnTo>
                  <a:pt x="999942" y="759928"/>
                </a:lnTo>
                <a:lnTo>
                  <a:pt x="1003436" y="758023"/>
                </a:lnTo>
                <a:lnTo>
                  <a:pt x="1006930" y="755800"/>
                </a:lnTo>
                <a:lnTo>
                  <a:pt x="1010107" y="753259"/>
                </a:lnTo>
                <a:lnTo>
                  <a:pt x="1011695" y="751989"/>
                </a:lnTo>
                <a:lnTo>
                  <a:pt x="1012966" y="750401"/>
                </a:lnTo>
                <a:lnTo>
                  <a:pt x="1014871" y="746908"/>
                </a:lnTo>
                <a:lnTo>
                  <a:pt x="1017095" y="743097"/>
                </a:lnTo>
                <a:lnTo>
                  <a:pt x="1019001" y="738651"/>
                </a:lnTo>
                <a:lnTo>
                  <a:pt x="1020589" y="734523"/>
                </a:lnTo>
                <a:lnTo>
                  <a:pt x="1023130" y="725631"/>
                </a:lnTo>
                <a:lnTo>
                  <a:pt x="1024718" y="717057"/>
                </a:lnTo>
                <a:lnTo>
                  <a:pt x="1025989" y="709753"/>
                </a:lnTo>
                <a:lnTo>
                  <a:pt x="1026942" y="701814"/>
                </a:lnTo>
                <a:lnTo>
                  <a:pt x="1027895" y="693875"/>
                </a:lnTo>
                <a:lnTo>
                  <a:pt x="1028213" y="685618"/>
                </a:lnTo>
                <a:lnTo>
                  <a:pt x="1027895" y="677362"/>
                </a:lnTo>
                <a:lnTo>
                  <a:pt x="1027577" y="673233"/>
                </a:lnTo>
                <a:lnTo>
                  <a:pt x="1026942" y="669105"/>
                </a:lnTo>
                <a:lnTo>
                  <a:pt x="1025989" y="665294"/>
                </a:lnTo>
                <a:lnTo>
                  <a:pt x="1025036" y="661484"/>
                </a:lnTo>
                <a:lnTo>
                  <a:pt x="1023766" y="657673"/>
                </a:lnTo>
                <a:lnTo>
                  <a:pt x="1022177" y="654180"/>
                </a:lnTo>
                <a:lnTo>
                  <a:pt x="1019001" y="647511"/>
                </a:lnTo>
                <a:lnTo>
                  <a:pt x="1015824" y="642747"/>
                </a:lnTo>
                <a:lnTo>
                  <a:pt x="1014871" y="640207"/>
                </a:lnTo>
                <a:lnTo>
                  <a:pt x="1013919" y="637349"/>
                </a:lnTo>
                <a:lnTo>
                  <a:pt x="1012966" y="633856"/>
                </a:lnTo>
                <a:lnTo>
                  <a:pt x="1012330" y="629410"/>
                </a:lnTo>
                <a:lnTo>
                  <a:pt x="1012013" y="626234"/>
                </a:lnTo>
                <a:lnTo>
                  <a:pt x="1012013" y="622106"/>
                </a:lnTo>
                <a:lnTo>
                  <a:pt x="1012330" y="612261"/>
                </a:lnTo>
                <a:lnTo>
                  <a:pt x="1012966" y="601147"/>
                </a:lnTo>
                <a:lnTo>
                  <a:pt x="1013919" y="588762"/>
                </a:lnTo>
                <a:lnTo>
                  <a:pt x="1016460" y="566215"/>
                </a:lnTo>
                <a:lnTo>
                  <a:pt x="1017095" y="557323"/>
                </a:lnTo>
                <a:lnTo>
                  <a:pt x="1017413" y="551607"/>
                </a:lnTo>
                <a:lnTo>
                  <a:pt x="1017730" y="534141"/>
                </a:lnTo>
                <a:lnTo>
                  <a:pt x="1017413" y="527472"/>
                </a:lnTo>
                <a:lnTo>
                  <a:pt x="1016777" y="521756"/>
                </a:lnTo>
                <a:lnTo>
                  <a:pt x="1015824" y="516040"/>
                </a:lnTo>
                <a:lnTo>
                  <a:pt x="1014236" y="509371"/>
                </a:lnTo>
                <a:lnTo>
                  <a:pt x="1010424" y="492222"/>
                </a:lnTo>
                <a:lnTo>
                  <a:pt x="1008836" y="488412"/>
                </a:lnTo>
                <a:lnTo>
                  <a:pt x="1006930" y="483966"/>
                </a:lnTo>
                <a:lnTo>
                  <a:pt x="1004707" y="478567"/>
                </a:lnTo>
                <a:lnTo>
                  <a:pt x="1001530" y="473169"/>
                </a:lnTo>
                <a:lnTo>
                  <a:pt x="997401" y="467770"/>
                </a:lnTo>
                <a:lnTo>
                  <a:pt x="995495" y="465547"/>
                </a:lnTo>
                <a:lnTo>
                  <a:pt x="993272" y="463324"/>
                </a:lnTo>
                <a:lnTo>
                  <a:pt x="991048" y="460784"/>
                </a:lnTo>
                <a:lnTo>
                  <a:pt x="988825" y="459196"/>
                </a:lnTo>
                <a:lnTo>
                  <a:pt x="962143" y="454750"/>
                </a:lnTo>
                <a:lnTo>
                  <a:pt x="945943" y="439825"/>
                </a:lnTo>
                <a:lnTo>
                  <a:pt x="939908" y="436331"/>
                </a:lnTo>
                <a:lnTo>
                  <a:pt x="933555" y="433156"/>
                </a:lnTo>
                <a:lnTo>
                  <a:pt x="927202" y="430298"/>
                </a:lnTo>
                <a:lnTo>
                  <a:pt x="921167" y="427757"/>
                </a:lnTo>
                <a:lnTo>
                  <a:pt x="915131" y="425534"/>
                </a:lnTo>
                <a:lnTo>
                  <a:pt x="908778" y="423629"/>
                </a:lnTo>
                <a:lnTo>
                  <a:pt x="902426" y="422041"/>
                </a:lnTo>
                <a:lnTo>
                  <a:pt x="896390" y="421088"/>
                </a:lnTo>
                <a:lnTo>
                  <a:pt x="890038" y="420136"/>
                </a:lnTo>
                <a:lnTo>
                  <a:pt x="884002" y="419501"/>
                </a:lnTo>
                <a:lnTo>
                  <a:pt x="878285" y="419183"/>
                </a:lnTo>
                <a:lnTo>
                  <a:pt x="871932" y="418865"/>
                </a:lnTo>
                <a:close/>
                <a:moveTo>
                  <a:pt x="1477962" y="0"/>
                </a:moveTo>
                <a:lnTo>
                  <a:pt x="1622425" y="0"/>
                </a:lnTo>
                <a:lnTo>
                  <a:pt x="1622425" y="366713"/>
                </a:lnTo>
                <a:lnTo>
                  <a:pt x="1477962" y="366713"/>
                </a:lnTo>
                <a:lnTo>
                  <a:pt x="1477962" y="0"/>
                </a:lnTo>
                <a:close/>
                <a:moveTo>
                  <a:pt x="326855" y="0"/>
                </a:moveTo>
                <a:lnTo>
                  <a:pt x="1403350" y="0"/>
                </a:lnTo>
                <a:lnTo>
                  <a:pt x="1403350" y="1601788"/>
                </a:lnTo>
                <a:lnTo>
                  <a:pt x="326855" y="1601788"/>
                </a:lnTo>
                <a:lnTo>
                  <a:pt x="326855" y="0"/>
                </a:lnTo>
                <a:close/>
                <a:moveTo>
                  <a:pt x="90211" y="0"/>
                </a:moveTo>
                <a:lnTo>
                  <a:pt x="94975" y="0"/>
                </a:lnTo>
                <a:lnTo>
                  <a:pt x="212503" y="0"/>
                </a:lnTo>
                <a:lnTo>
                  <a:pt x="212503" y="1601788"/>
                </a:lnTo>
                <a:lnTo>
                  <a:pt x="94975" y="1601788"/>
                </a:lnTo>
                <a:lnTo>
                  <a:pt x="90211" y="1601788"/>
                </a:lnTo>
                <a:lnTo>
                  <a:pt x="85446" y="1601471"/>
                </a:lnTo>
                <a:lnTo>
                  <a:pt x="80681" y="1600835"/>
                </a:lnTo>
                <a:lnTo>
                  <a:pt x="75917" y="1599883"/>
                </a:lnTo>
                <a:lnTo>
                  <a:pt x="71470" y="1598930"/>
                </a:lnTo>
                <a:lnTo>
                  <a:pt x="67023" y="1597660"/>
                </a:lnTo>
                <a:lnTo>
                  <a:pt x="62258" y="1596072"/>
                </a:lnTo>
                <a:lnTo>
                  <a:pt x="58129" y="1594484"/>
                </a:lnTo>
                <a:lnTo>
                  <a:pt x="53999" y="1592261"/>
                </a:lnTo>
                <a:lnTo>
                  <a:pt x="49870" y="1590356"/>
                </a:lnTo>
                <a:lnTo>
                  <a:pt x="45740" y="1587815"/>
                </a:lnTo>
                <a:lnTo>
                  <a:pt x="41929" y="1585592"/>
                </a:lnTo>
                <a:lnTo>
                  <a:pt x="38117" y="1583052"/>
                </a:lnTo>
                <a:lnTo>
                  <a:pt x="34623" y="1580194"/>
                </a:lnTo>
                <a:lnTo>
                  <a:pt x="31446" y="1577336"/>
                </a:lnTo>
                <a:lnTo>
                  <a:pt x="27635" y="1573843"/>
                </a:lnTo>
                <a:lnTo>
                  <a:pt x="24776" y="1570667"/>
                </a:lnTo>
                <a:lnTo>
                  <a:pt x="21917" y="1567174"/>
                </a:lnTo>
                <a:lnTo>
                  <a:pt x="19058" y="1563681"/>
                </a:lnTo>
                <a:lnTo>
                  <a:pt x="16517" y="1559870"/>
                </a:lnTo>
                <a:lnTo>
                  <a:pt x="13976" y="1556059"/>
                </a:lnTo>
                <a:lnTo>
                  <a:pt x="11435" y="1551931"/>
                </a:lnTo>
                <a:lnTo>
                  <a:pt x="9211" y="1548120"/>
                </a:lnTo>
                <a:lnTo>
                  <a:pt x="7306" y="1543992"/>
                </a:lnTo>
                <a:lnTo>
                  <a:pt x="5717" y="1539228"/>
                </a:lnTo>
                <a:lnTo>
                  <a:pt x="4447" y="1535100"/>
                </a:lnTo>
                <a:lnTo>
                  <a:pt x="3176" y="1530654"/>
                </a:lnTo>
                <a:lnTo>
                  <a:pt x="1906" y="1525891"/>
                </a:lnTo>
                <a:lnTo>
                  <a:pt x="1270" y="1521127"/>
                </a:lnTo>
                <a:lnTo>
                  <a:pt x="635" y="1516364"/>
                </a:lnTo>
                <a:lnTo>
                  <a:pt x="317" y="1511600"/>
                </a:lnTo>
                <a:lnTo>
                  <a:pt x="0" y="1506837"/>
                </a:lnTo>
                <a:lnTo>
                  <a:pt x="0" y="94951"/>
                </a:lnTo>
                <a:lnTo>
                  <a:pt x="317" y="90188"/>
                </a:lnTo>
                <a:lnTo>
                  <a:pt x="635" y="85424"/>
                </a:lnTo>
                <a:lnTo>
                  <a:pt x="1270" y="80661"/>
                </a:lnTo>
                <a:lnTo>
                  <a:pt x="1906" y="75580"/>
                </a:lnTo>
                <a:lnTo>
                  <a:pt x="3176" y="71134"/>
                </a:lnTo>
                <a:lnTo>
                  <a:pt x="4447" y="66688"/>
                </a:lnTo>
                <a:lnTo>
                  <a:pt x="5717" y="62560"/>
                </a:lnTo>
                <a:lnTo>
                  <a:pt x="7306" y="57796"/>
                </a:lnTo>
                <a:lnTo>
                  <a:pt x="9211" y="53668"/>
                </a:lnTo>
                <a:lnTo>
                  <a:pt x="11435" y="49857"/>
                </a:lnTo>
                <a:lnTo>
                  <a:pt x="13976" y="45729"/>
                </a:lnTo>
                <a:lnTo>
                  <a:pt x="16517" y="41601"/>
                </a:lnTo>
                <a:lnTo>
                  <a:pt x="19058" y="38107"/>
                </a:lnTo>
                <a:lnTo>
                  <a:pt x="21917" y="34614"/>
                </a:lnTo>
                <a:lnTo>
                  <a:pt x="24776" y="31121"/>
                </a:lnTo>
                <a:lnTo>
                  <a:pt x="27635" y="27945"/>
                </a:lnTo>
                <a:lnTo>
                  <a:pt x="31446" y="24452"/>
                </a:lnTo>
                <a:lnTo>
                  <a:pt x="34623" y="21594"/>
                </a:lnTo>
                <a:lnTo>
                  <a:pt x="38117" y="18736"/>
                </a:lnTo>
                <a:lnTo>
                  <a:pt x="41929" y="16195"/>
                </a:lnTo>
                <a:lnTo>
                  <a:pt x="45740" y="13655"/>
                </a:lnTo>
                <a:lnTo>
                  <a:pt x="49870" y="11432"/>
                </a:lnTo>
                <a:lnTo>
                  <a:pt x="53999" y="9527"/>
                </a:lnTo>
                <a:lnTo>
                  <a:pt x="58129" y="7304"/>
                </a:lnTo>
                <a:lnTo>
                  <a:pt x="62258" y="5716"/>
                </a:lnTo>
                <a:lnTo>
                  <a:pt x="67023" y="4128"/>
                </a:lnTo>
                <a:lnTo>
                  <a:pt x="71470" y="2858"/>
                </a:lnTo>
                <a:lnTo>
                  <a:pt x="75917" y="1905"/>
                </a:lnTo>
                <a:lnTo>
                  <a:pt x="80681" y="952"/>
                </a:lnTo>
                <a:lnTo>
                  <a:pt x="85446" y="317"/>
                </a:lnTo>
                <a:lnTo>
                  <a:pt x="90211" y="0"/>
                </a:lnTo>
                <a:close/>
              </a:path>
            </a:pathLst>
          </a:custGeom>
          <a:solidFill>
            <a:srgbClr val="3D68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文本框 11"/>
          <p:cNvSpPr>
            <a:spLocks noChangeArrowheads="1"/>
          </p:cNvSpPr>
          <p:nvPr/>
        </p:nvSpPr>
        <p:spPr bwMode="auto">
          <a:xfrm>
            <a:off x="3504184" y="2910902"/>
            <a:ext cx="4852416" cy="1222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6000" b="1" dirty="0" smtClean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New Tai Lue" panose="020B0502040204020203" pitchFamily="34" charset="0"/>
                <a:sym typeface="Microsoft New Tai Lue" panose="020B0502040204020203" pitchFamily="34" charset="0"/>
              </a:rPr>
              <a:t>歡迎您的加入</a:t>
            </a:r>
            <a:endParaRPr lang="zh-CN" altLang="en-US" sz="6000" b="1" dirty="0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New Tai Lue" panose="020B0502040204020203" pitchFamily="34" charset="0"/>
              <a:sym typeface="Microsoft New Tai Lue" panose="020B0502040204020203" pitchFamily="34" charset="0"/>
            </a:endParaRPr>
          </a:p>
        </p:txBody>
      </p:sp>
      <p:sp>
        <p:nvSpPr>
          <p:cNvPr id="10" name="文本框 11"/>
          <p:cNvSpPr>
            <a:spLocks noChangeArrowheads="1"/>
          </p:cNvSpPr>
          <p:nvPr/>
        </p:nvSpPr>
        <p:spPr bwMode="auto">
          <a:xfrm>
            <a:off x="604272" y="6016624"/>
            <a:ext cx="3545363" cy="82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TW" sz="4400" b="1" dirty="0" smtClean="0">
                <a:solidFill>
                  <a:srgbClr val="FF4664"/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Show</a:t>
            </a:r>
            <a:r>
              <a:rPr lang="zh-TW" altLang="en-US" sz="4400" b="1" dirty="0" smtClean="0">
                <a:solidFill>
                  <a:srgbClr val="FF4664"/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多元</a:t>
            </a:r>
            <a:endParaRPr lang="zh-CN" altLang="en-US" sz="4400" b="1" dirty="0">
              <a:solidFill>
                <a:srgbClr val="FF4664"/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11" name="文本框 11"/>
          <p:cNvSpPr>
            <a:spLocks noChangeArrowheads="1"/>
          </p:cNvSpPr>
          <p:nvPr/>
        </p:nvSpPr>
        <p:spPr bwMode="auto">
          <a:xfrm>
            <a:off x="1697552" y="5265658"/>
            <a:ext cx="2498475" cy="84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4400" b="1" dirty="0" smtClean="0">
                <a:solidFill>
                  <a:srgbClr val="FF4664"/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智慧校園</a:t>
            </a:r>
            <a:endParaRPr lang="zh-CN" altLang="en-US" sz="4400" b="1" dirty="0">
              <a:solidFill>
                <a:srgbClr val="FF4664"/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12" name="文本框 11"/>
          <p:cNvSpPr>
            <a:spLocks noChangeArrowheads="1"/>
          </p:cNvSpPr>
          <p:nvPr/>
        </p:nvSpPr>
        <p:spPr bwMode="auto">
          <a:xfrm>
            <a:off x="4994155" y="5299579"/>
            <a:ext cx="2564316" cy="66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4400" b="1" dirty="0" smtClean="0">
                <a:solidFill>
                  <a:srgbClr val="FF4664"/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雙語教學</a:t>
            </a:r>
            <a:endParaRPr lang="zh-CN" altLang="en-US" sz="4400" b="1" dirty="0">
              <a:solidFill>
                <a:srgbClr val="FF4664"/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13" name="文本框 11"/>
          <p:cNvSpPr>
            <a:spLocks noChangeArrowheads="1"/>
          </p:cNvSpPr>
          <p:nvPr/>
        </p:nvSpPr>
        <p:spPr bwMode="auto">
          <a:xfrm>
            <a:off x="6276312" y="6016624"/>
            <a:ext cx="3443759" cy="66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400" b="1" dirty="0" smtClean="0">
                <a:solidFill>
                  <a:srgbClr val="FF4664"/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Yes we can</a:t>
            </a:r>
            <a:endParaRPr lang="zh-CN" altLang="en-US" sz="4400" b="1" dirty="0">
              <a:solidFill>
                <a:srgbClr val="FF4664"/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sp>
        <p:nvSpPr>
          <p:cNvPr id="5123" name="矩形 5"/>
          <p:cNvSpPr>
            <a:spLocks noChangeArrowheads="1"/>
          </p:cNvSpPr>
          <p:nvPr/>
        </p:nvSpPr>
        <p:spPr bwMode="auto">
          <a:xfrm>
            <a:off x="0" y="221315"/>
            <a:ext cx="12192000" cy="1612900"/>
          </a:xfrm>
          <a:prstGeom prst="rect">
            <a:avLst/>
          </a:prstGeom>
          <a:solidFill>
            <a:srgbClr val="FFA14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124" name="文本框 4"/>
          <p:cNvSpPr>
            <a:spLocks noChangeArrowheads="1"/>
          </p:cNvSpPr>
          <p:nvPr/>
        </p:nvSpPr>
        <p:spPr bwMode="auto">
          <a:xfrm>
            <a:off x="354629" y="-103329"/>
            <a:ext cx="2606675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138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 </a:t>
            </a:r>
            <a:r>
              <a:rPr lang="en-US" altLang="zh-TW" sz="138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0</a:t>
            </a:r>
            <a:r>
              <a:rPr lang="en-US" altLang="zh-CN" sz="138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1</a:t>
            </a:r>
            <a:endParaRPr lang="zh-CN" altLang="en-US" sz="13800" b="1" dirty="0">
              <a:solidFill>
                <a:schemeClr val="accent3">
                  <a:lumMod val="95000"/>
                </a:schemeClr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5126" name="矩形 3"/>
          <p:cNvSpPr>
            <a:spLocks noChangeArrowheads="1"/>
          </p:cNvSpPr>
          <p:nvPr/>
        </p:nvSpPr>
        <p:spPr bwMode="auto">
          <a:xfrm>
            <a:off x="2243183" y="138598"/>
            <a:ext cx="7132465" cy="157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88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登入系統</a:t>
            </a:r>
            <a:endParaRPr lang="zh-CN" altLang="en-US" sz="8800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11" name="圆角矩形 6"/>
          <p:cNvSpPr>
            <a:spLocks noChangeArrowheads="1"/>
          </p:cNvSpPr>
          <p:nvPr/>
        </p:nvSpPr>
        <p:spPr bwMode="auto">
          <a:xfrm>
            <a:off x="525780" y="2006920"/>
            <a:ext cx="10364724" cy="2020260"/>
          </a:xfrm>
          <a:prstGeom prst="roundRect">
            <a:avLst>
              <a:gd name="adj" fmla="val 16667"/>
            </a:avLst>
          </a:prstGeom>
          <a:solidFill>
            <a:srgbClr val="FF466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sz="4000" dirty="0" smtClean="0">
              <a:latin typeface="華康行楷體W5" pitchFamily="65" charset="-120"/>
              <a:ea typeface="華康行楷體W5" pitchFamily="65" charset="-120"/>
            </a:endParaRPr>
          </a:p>
          <a:p>
            <a:pPr eaLnBrk="1" hangingPunct="1"/>
            <a:r>
              <a:rPr lang="zh-TW" altLang="en-US" sz="40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一、網址登入</a:t>
            </a:r>
            <a:endParaRPr lang="en-US" altLang="zh-TW" sz="4000" b="1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eaLnBrk="1" hangingPunct="1"/>
            <a:r>
              <a:rPr lang="zh-TW" altLang="en-US" sz="40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    桃園市</a:t>
            </a:r>
            <a:r>
              <a:rPr lang="zh-TW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立國中小學新生線上報到</a:t>
            </a:r>
            <a:r>
              <a:rPr lang="zh-TW" altLang="en-US" sz="40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系統</a:t>
            </a:r>
            <a:endParaRPr lang="en-US" altLang="zh-TW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eaLnBrk="1" hangingPunct="1"/>
            <a:r>
              <a:rPr lang="zh-TW" altLang="en-US" sz="4000" dirty="0" smtClean="0">
                <a:solidFill>
                  <a:schemeClr val="accent3">
                    <a:lumMod val="95000"/>
                  </a:schemeClr>
                </a:solidFill>
                <a:latin typeface="華康行楷體W5" pitchFamily="65" charset="-120"/>
                <a:ea typeface="華康行楷體W5" pitchFamily="65" charset="-120"/>
              </a:rPr>
              <a:t>    </a:t>
            </a:r>
            <a:r>
              <a:rPr lang="en-US" altLang="zh-TW" sz="4000" dirty="0" smtClean="0">
                <a:solidFill>
                  <a:schemeClr val="accent3">
                    <a:lumMod val="95000"/>
                  </a:schemeClr>
                </a:solidFill>
                <a:latin typeface="華康行楷體W5" pitchFamily="65" charset="-120"/>
                <a:ea typeface="華康行楷體W5" pitchFamily="65" charset="-120"/>
              </a:rPr>
              <a:t>https</a:t>
            </a:r>
            <a:r>
              <a:rPr lang="en-US" altLang="zh-TW" sz="4000" dirty="0">
                <a:solidFill>
                  <a:schemeClr val="accent3">
                    <a:lumMod val="95000"/>
                  </a:schemeClr>
                </a:solidFill>
                <a:latin typeface="華康行楷體W5" pitchFamily="65" charset="-120"/>
                <a:ea typeface="華康行楷體W5" pitchFamily="65" charset="-120"/>
              </a:rPr>
              <a:t>://nsc.tyc.edu.tw/web/#/</a:t>
            </a:r>
          </a:p>
          <a:p>
            <a:pPr algn="ctr" eaLnBrk="1" hangingPunct="1"/>
            <a:endParaRPr lang="zh-CN" altLang="zh-CN" sz="40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810" y="4235477"/>
            <a:ext cx="3097036" cy="2414225"/>
          </a:xfrm>
          <a:prstGeom prst="rect">
            <a:avLst/>
          </a:prstGeom>
        </p:spPr>
      </p:pic>
      <p:sp>
        <p:nvSpPr>
          <p:cNvPr id="17" name="圆角矩形 6"/>
          <p:cNvSpPr>
            <a:spLocks noChangeArrowheads="1"/>
          </p:cNvSpPr>
          <p:nvPr/>
        </p:nvSpPr>
        <p:spPr bwMode="auto">
          <a:xfrm>
            <a:off x="525780" y="4322011"/>
            <a:ext cx="6746748" cy="2020260"/>
          </a:xfrm>
          <a:prstGeom prst="roundRect">
            <a:avLst>
              <a:gd name="adj" fmla="val 16667"/>
            </a:avLst>
          </a:prstGeom>
          <a:solidFill>
            <a:srgbClr val="FF466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sz="4000" dirty="0" smtClean="0">
              <a:latin typeface="華康行楷體W5" pitchFamily="65" charset="-120"/>
              <a:ea typeface="華康行楷體W5" pitchFamily="65" charset="-120"/>
            </a:endParaRPr>
          </a:p>
          <a:p>
            <a:pPr eaLnBrk="1" hangingPunct="1"/>
            <a:r>
              <a:rPr lang="zh-TW" altLang="en-US" sz="4000" b="1" dirty="0" smtClean="0"/>
              <a:t>二、</a:t>
            </a:r>
            <a:r>
              <a:rPr lang="zh-TW" altLang="zh-TW" sz="4000" b="1" dirty="0" smtClean="0"/>
              <a:t>桃園市</a:t>
            </a:r>
            <a:r>
              <a:rPr lang="zh-TW" altLang="zh-TW" sz="4000" b="1" dirty="0"/>
              <a:t>市立國中</a:t>
            </a:r>
            <a:r>
              <a:rPr lang="en-US" altLang="zh-TW" sz="4000" b="1" dirty="0"/>
              <a:t>111</a:t>
            </a:r>
            <a:r>
              <a:rPr lang="zh-TW" altLang="zh-TW" sz="4000" b="1" dirty="0"/>
              <a:t>學年度新生線上報到</a:t>
            </a:r>
            <a:r>
              <a:rPr lang="en-US" altLang="zh-TW" sz="4000" b="1" dirty="0"/>
              <a:t>QR </a:t>
            </a:r>
            <a:r>
              <a:rPr lang="en-US" altLang="zh-TW" sz="4000" b="1" dirty="0" smtClean="0"/>
              <a:t>Code</a:t>
            </a:r>
            <a:endParaRPr lang="en-US" altLang="zh-TW" sz="4000" dirty="0" smtClean="0">
              <a:solidFill>
                <a:srgbClr val="002060"/>
              </a:solidFill>
              <a:latin typeface="華康行楷體W5" pitchFamily="65" charset="-120"/>
              <a:ea typeface="華康行楷體W5" pitchFamily="65" charset="-120"/>
            </a:endParaRPr>
          </a:p>
          <a:p>
            <a:pPr eaLnBrk="1" hangingPunct="1"/>
            <a:r>
              <a:rPr lang="zh-TW" altLang="en-US" sz="4000" dirty="0" smtClean="0">
                <a:solidFill>
                  <a:srgbClr val="002060"/>
                </a:solidFill>
                <a:latin typeface="華康行楷體W5" pitchFamily="65" charset="-120"/>
                <a:ea typeface="華康行楷體W5" pitchFamily="65" charset="-120"/>
              </a:rPr>
              <a:t>  </a:t>
            </a:r>
            <a:endParaRPr lang="zh-CN" altLang="zh-CN" sz="40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62" y="197262"/>
            <a:ext cx="11809476" cy="311400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62" y="3311268"/>
            <a:ext cx="11809476" cy="33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1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1" y="402066"/>
            <a:ext cx="7592485" cy="595110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384" y="1756685"/>
            <a:ext cx="6671403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6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" y="1382818"/>
            <a:ext cx="11228832" cy="5261419"/>
          </a:xfrm>
          <a:prstGeom prst="rect">
            <a:avLst/>
          </a:prstGeom>
        </p:spPr>
      </p:pic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0" y="72429"/>
            <a:ext cx="12192000" cy="1151661"/>
          </a:xfrm>
          <a:prstGeom prst="rect">
            <a:avLst/>
          </a:prstGeom>
          <a:solidFill>
            <a:srgbClr val="FFA14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4"/>
          <p:cNvSpPr>
            <a:spLocks noChangeArrowheads="1"/>
          </p:cNvSpPr>
          <p:nvPr/>
        </p:nvSpPr>
        <p:spPr bwMode="auto">
          <a:xfrm>
            <a:off x="2063496" y="-303129"/>
            <a:ext cx="2606675" cy="152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TW" sz="115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02</a:t>
            </a:r>
            <a:endParaRPr lang="zh-CN" altLang="en-US" sz="11500" b="1" dirty="0">
              <a:solidFill>
                <a:schemeClr val="accent3">
                  <a:lumMod val="95000"/>
                </a:schemeClr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2859659" y="-56070"/>
            <a:ext cx="7132465" cy="130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72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確認報到</a:t>
            </a:r>
            <a:endParaRPr lang="zh-CN" altLang="en-US" sz="7200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3108960" y="3392425"/>
            <a:ext cx="868680" cy="2011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016240" y="3392425"/>
            <a:ext cx="1045464" cy="2011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740664" y="3904488"/>
            <a:ext cx="5093208" cy="117957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向左箭號 12"/>
          <p:cNvSpPr/>
          <p:nvPr/>
        </p:nvSpPr>
        <p:spPr bwMode="auto">
          <a:xfrm>
            <a:off x="5833872" y="4494276"/>
            <a:ext cx="442913" cy="431800"/>
          </a:xfrm>
          <a:prstGeom prst="leftArrow">
            <a:avLst>
              <a:gd name="adj1" fmla="val 50000"/>
              <a:gd name="adj2" fmla="val 57163"/>
            </a:avLst>
          </a:prstGeom>
          <a:solidFill>
            <a:srgbClr val="FF0000"/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endParaRPr lang="zh-TW" altLang="en-US">
              <a:solidFill>
                <a:srgbClr val="4F080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333396" y="4354177"/>
            <a:ext cx="35958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zh-TW" altLang="en-US" sz="2800" dirty="0" smtClean="0">
                <a:latin typeface="SimSun" panose="02010600030101010101" pitchFamily="2" charset="-122"/>
                <a:ea typeface="SimSun" panose="02010600030101010101" pitchFamily="2" charset="-122"/>
              </a:rPr>
              <a:t> 確認姓名</a:t>
            </a:r>
            <a:endParaRPr lang="en-US" altLang="zh-TW" sz="28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zh-TW" sz="2800" dirty="0" smtClean="0"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zh-TW" altLang="en-US" sz="2800" dirty="0" smtClean="0">
                <a:latin typeface="SimSun" panose="02010600030101010101" pitchFamily="2" charset="-122"/>
                <a:ea typeface="SimSun" panose="02010600030101010101" pitchFamily="2" charset="-122"/>
              </a:rPr>
              <a:t> 點選「確認報到」</a:t>
            </a:r>
            <a:endParaRPr lang="zh-TW" altLang="en-US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6301960" y="4241442"/>
            <a:ext cx="3658728" cy="117957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63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64" y="1418235"/>
            <a:ext cx="9234487" cy="517722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632" y="2803826"/>
            <a:ext cx="5780532" cy="3688651"/>
          </a:xfrm>
          <a:prstGeom prst="rect">
            <a:avLst/>
          </a:prstGeom>
        </p:spPr>
      </p:pic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0" y="72429"/>
            <a:ext cx="12192000" cy="1151661"/>
          </a:xfrm>
          <a:prstGeom prst="rect">
            <a:avLst/>
          </a:prstGeom>
          <a:solidFill>
            <a:srgbClr val="FFA14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4"/>
          <p:cNvSpPr>
            <a:spLocks noChangeArrowheads="1"/>
          </p:cNvSpPr>
          <p:nvPr/>
        </p:nvSpPr>
        <p:spPr bwMode="auto">
          <a:xfrm>
            <a:off x="2063496" y="-303129"/>
            <a:ext cx="2606675" cy="152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TW" sz="115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03</a:t>
            </a:r>
            <a:endParaRPr lang="zh-CN" altLang="en-US" sz="11500" b="1" dirty="0">
              <a:solidFill>
                <a:schemeClr val="accent3">
                  <a:lumMod val="95000"/>
                </a:schemeClr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2859659" y="-56070"/>
            <a:ext cx="7132465" cy="130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72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填寫問卷</a:t>
            </a:r>
            <a:endParaRPr lang="zh-CN" altLang="en-US" sz="7200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499872" y="5605550"/>
            <a:ext cx="1264920" cy="341204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 w="76200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向左箭號 10"/>
          <p:cNvSpPr/>
          <p:nvPr/>
        </p:nvSpPr>
        <p:spPr bwMode="auto">
          <a:xfrm>
            <a:off x="1764792" y="5575386"/>
            <a:ext cx="442913" cy="431800"/>
          </a:xfrm>
          <a:prstGeom prst="leftArrow">
            <a:avLst>
              <a:gd name="adj1" fmla="val 50000"/>
              <a:gd name="adj2" fmla="val 57163"/>
            </a:avLst>
          </a:prstGeom>
          <a:solidFill>
            <a:srgbClr val="FF0000"/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endParaRPr lang="zh-TW" altLang="en-US">
              <a:solidFill>
                <a:srgbClr val="4F080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圓角矩形 22"/>
          <p:cNvSpPr>
            <a:spLocks noChangeArrowheads="1"/>
          </p:cNvSpPr>
          <p:nvPr/>
        </p:nvSpPr>
        <p:spPr bwMode="auto">
          <a:xfrm>
            <a:off x="2202419" y="4502083"/>
            <a:ext cx="2398299" cy="1596075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buFontTx/>
              <a:buNone/>
            </a:pPr>
            <a:endParaRPr lang="zh-TW" altLang="en-US" sz="4800">
              <a:solidFill>
                <a:srgbClr val="4F080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311337" y="4583314"/>
            <a:ext cx="23588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語文類別部分，若是選擇「原住民語」、「客語」、「新住民語」， 則需要在往下選擇語言</a:t>
            </a:r>
            <a:r>
              <a:rPr lang="zh-TW" altLang="en-US" b="1" dirty="0" smtClean="0"/>
              <a:t>類別 </a:t>
            </a:r>
            <a:endParaRPr lang="zh-TW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279391" y="6303717"/>
            <a:ext cx="1264920" cy="341204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" name="向左箭號 15"/>
          <p:cNvSpPr/>
          <p:nvPr/>
        </p:nvSpPr>
        <p:spPr bwMode="auto">
          <a:xfrm flipH="1">
            <a:off x="5544311" y="6254258"/>
            <a:ext cx="801623" cy="359255"/>
          </a:xfrm>
          <a:prstGeom prst="leftArrow">
            <a:avLst>
              <a:gd name="adj1" fmla="val 50000"/>
              <a:gd name="adj2" fmla="val 57163"/>
            </a:avLst>
          </a:prstGeom>
          <a:solidFill>
            <a:srgbClr val="FF0000"/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endParaRPr lang="zh-TW" altLang="en-US">
              <a:solidFill>
                <a:srgbClr val="4F080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377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34" y="1459640"/>
            <a:ext cx="7689929" cy="518513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744" y="1791619"/>
            <a:ext cx="4811268" cy="4752762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0" y="116773"/>
            <a:ext cx="12192000" cy="1151661"/>
          </a:xfrm>
          <a:prstGeom prst="rect">
            <a:avLst/>
          </a:prstGeom>
          <a:solidFill>
            <a:srgbClr val="FFA14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文本框 4"/>
          <p:cNvSpPr>
            <a:spLocks noChangeArrowheads="1"/>
          </p:cNvSpPr>
          <p:nvPr/>
        </p:nvSpPr>
        <p:spPr bwMode="auto">
          <a:xfrm>
            <a:off x="986345" y="-258785"/>
            <a:ext cx="2606675" cy="152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TW" sz="115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04</a:t>
            </a:r>
            <a:endParaRPr lang="zh-CN" altLang="en-US" sz="11500" b="1" dirty="0">
              <a:solidFill>
                <a:schemeClr val="accent3">
                  <a:lumMod val="95000"/>
                </a:schemeClr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3087976" y="178905"/>
            <a:ext cx="851521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54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填寫申請人資訊</a:t>
            </a:r>
            <a:r>
              <a:rPr lang="en-US" altLang="zh-TW" sz="54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TW" altLang="en-US" sz="54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完成報到</a:t>
            </a:r>
            <a:endParaRPr lang="zh-CN" altLang="en-US" sz="5400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13" name="圓角矩形 22"/>
          <p:cNvSpPr>
            <a:spLocks noChangeArrowheads="1"/>
          </p:cNvSpPr>
          <p:nvPr/>
        </p:nvSpPr>
        <p:spPr bwMode="auto">
          <a:xfrm>
            <a:off x="365932" y="2078923"/>
            <a:ext cx="2724739" cy="2054165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buFontTx/>
              <a:buNone/>
            </a:pPr>
            <a:endParaRPr lang="zh-TW" altLang="en-US" sz="4800">
              <a:solidFill>
                <a:srgbClr val="4F080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1151022" y="2999511"/>
            <a:ext cx="577279" cy="14011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圓角矩形 22"/>
          <p:cNvSpPr>
            <a:spLocks noChangeArrowheads="1"/>
          </p:cNvSpPr>
          <p:nvPr/>
        </p:nvSpPr>
        <p:spPr bwMode="auto">
          <a:xfrm>
            <a:off x="4601321" y="5433794"/>
            <a:ext cx="1444442" cy="676656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buFontTx/>
              <a:buNone/>
            </a:pPr>
            <a:endParaRPr lang="zh-TW" altLang="en-US" sz="4800">
              <a:solidFill>
                <a:srgbClr val="4F080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向左箭號 15"/>
          <p:cNvSpPr/>
          <p:nvPr/>
        </p:nvSpPr>
        <p:spPr bwMode="auto">
          <a:xfrm flipH="1">
            <a:off x="6066950" y="5592494"/>
            <a:ext cx="1278635" cy="359255"/>
          </a:xfrm>
          <a:prstGeom prst="leftArrow">
            <a:avLst>
              <a:gd name="adj1" fmla="val 50000"/>
              <a:gd name="adj2" fmla="val 57163"/>
            </a:avLst>
          </a:prstGeom>
          <a:solidFill>
            <a:srgbClr val="FF0000"/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endParaRPr lang="zh-TW" altLang="en-US">
              <a:solidFill>
                <a:srgbClr val="4F080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182964" y="1980486"/>
            <a:ext cx="365935" cy="3625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4424931" y="5273109"/>
            <a:ext cx="352779" cy="3193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圓角矩形 22"/>
          <p:cNvSpPr>
            <a:spLocks noChangeArrowheads="1"/>
          </p:cNvSpPr>
          <p:nvPr/>
        </p:nvSpPr>
        <p:spPr bwMode="auto">
          <a:xfrm>
            <a:off x="8659367" y="3601946"/>
            <a:ext cx="1444442" cy="676656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buFontTx/>
              <a:buNone/>
            </a:pPr>
            <a:endParaRPr lang="zh-TW" altLang="en-US" sz="4800">
              <a:solidFill>
                <a:srgbClr val="4F080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8482977" y="3459904"/>
            <a:ext cx="352779" cy="3193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6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" y="1598840"/>
            <a:ext cx="11585448" cy="5006747"/>
          </a:xfrm>
          <a:prstGeom prst="rect">
            <a:avLst/>
          </a:prstGeom>
        </p:spPr>
      </p:pic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0" y="153661"/>
            <a:ext cx="12192000" cy="1318973"/>
          </a:xfrm>
          <a:prstGeom prst="rect">
            <a:avLst/>
          </a:prstGeom>
          <a:solidFill>
            <a:srgbClr val="FFA14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4"/>
          <p:cNvSpPr>
            <a:spLocks noChangeArrowheads="1"/>
          </p:cNvSpPr>
          <p:nvPr/>
        </p:nvSpPr>
        <p:spPr bwMode="auto">
          <a:xfrm>
            <a:off x="958913" y="-180791"/>
            <a:ext cx="2606675" cy="152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TW" sz="11500" b="1" dirty="0" smtClean="0">
                <a:solidFill>
                  <a:schemeClr val="accent3">
                    <a:lumMod val="95000"/>
                  </a:schemeClr>
                </a:solidFill>
                <a:latin typeface="Broadway" panose="02020500000000000000" pitchFamily="18" charset="0"/>
                <a:ea typeface="华文隶书" panose="02010800040101010101" pitchFamily="2" charset="-122"/>
                <a:sym typeface="Microsoft New Tai Lue" panose="020B0502040204020203" pitchFamily="34" charset="0"/>
              </a:rPr>
              <a:t>05</a:t>
            </a:r>
            <a:endParaRPr lang="zh-CN" altLang="en-US" sz="11500" b="1" dirty="0">
              <a:solidFill>
                <a:schemeClr val="accent3">
                  <a:lumMod val="95000"/>
                </a:schemeClr>
              </a:solidFill>
              <a:latin typeface="Broadway" panose="02020500000000000000" pitchFamily="18" charset="0"/>
              <a:ea typeface="华文隶书" panose="02010800040101010101" pitchFamily="2" charset="-122"/>
              <a:sym typeface="Microsoft New Tai Lue" panose="020B0502040204020203" pitchFamily="34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2870010" y="103327"/>
            <a:ext cx="8825166" cy="120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66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進入公告區</a:t>
            </a:r>
            <a:r>
              <a:rPr lang="en-US" altLang="zh-TW" sz="66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TW" altLang="en-US" sz="66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查看資料</a:t>
            </a:r>
            <a:endParaRPr lang="zh-CN" altLang="en-US" sz="6600" dirty="0">
              <a:solidFill>
                <a:schemeClr val="accent3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7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矩形 8"/>
          <p:cNvSpPr>
            <a:spLocks noChangeArrowheads="1"/>
          </p:cNvSpPr>
          <p:nvPr/>
        </p:nvSpPr>
        <p:spPr bwMode="auto">
          <a:xfrm>
            <a:off x="603504" y="504825"/>
            <a:ext cx="11018520" cy="584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0" y="-1"/>
            <a:ext cx="12192000" cy="6858000"/>
          </a:xfrm>
          <a:prstGeom prst="rect">
            <a:avLst/>
          </a:prstGeom>
          <a:solidFill>
            <a:srgbClr val="42717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zh-TW" dirty="0">
              <a:latin typeface="華康行楷體W5" pitchFamily="65" charset="-120"/>
              <a:ea typeface="華康行楷體W5" pitchFamily="65" charset="-12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0" y="117096"/>
            <a:ext cx="12192000" cy="1132970"/>
          </a:xfrm>
          <a:prstGeom prst="rect">
            <a:avLst/>
          </a:prstGeom>
          <a:solidFill>
            <a:srgbClr val="FFA14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-1837944" y="13873"/>
            <a:ext cx="8825166" cy="120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6600" b="1" dirty="0" smtClean="0">
                <a:solidFill>
                  <a:schemeClr val="accent3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重要提醒</a:t>
            </a:r>
            <a:endParaRPr lang="zh-CN" altLang="en-US" sz="6600" dirty="0">
              <a:solidFill>
                <a:schemeClr val="accent3">
                  <a:lumMod val="95000"/>
                </a:schemeClr>
              </a:solidFill>
            </a:endParaRPr>
          </a:p>
        </p:txBody>
      </p: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1009260542"/>
              </p:ext>
            </p:extLst>
          </p:nvPr>
        </p:nvGraphicFramePr>
        <p:xfrm>
          <a:off x="146305" y="1412883"/>
          <a:ext cx="11896344" cy="5271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45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1108</TotalTime>
  <Pages>0</Pages>
  <Words>237</Words>
  <Characters>0</Characters>
  <Application>Microsoft Office PowerPoint</Application>
  <DocSecurity>0</DocSecurity>
  <PresentationFormat>寬螢幕</PresentationFormat>
  <Lines>0</Lines>
  <Paragraphs>38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5" baseType="lpstr">
      <vt:lpstr>Microsoft YaHei</vt:lpstr>
      <vt:lpstr>Microsoft YaHei</vt:lpstr>
      <vt:lpstr>Microsoft YaHei Light</vt:lpstr>
      <vt:lpstr>SimSun</vt:lpstr>
      <vt:lpstr>SimSun</vt:lpstr>
      <vt:lpstr>华文隶书</vt:lpstr>
      <vt:lpstr>華康行楷體W5</vt:lpstr>
      <vt:lpstr>標楷體</vt:lpstr>
      <vt:lpstr>Arial</vt:lpstr>
      <vt:lpstr>Broadway</vt:lpstr>
      <vt:lpstr>Calibri</vt:lpstr>
      <vt:lpstr>Calibri Light</vt:lpstr>
      <vt:lpstr>Microsoft New Tai Lue</vt:lpstr>
      <vt:lpstr>Times New Roman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Administrator</dc:creator>
  <cp:keywords/>
  <dc:description/>
  <cp:lastModifiedBy>Microsoft 帳戶</cp:lastModifiedBy>
  <cp:revision>2117</cp:revision>
  <dcterms:created xsi:type="dcterms:W3CDTF">2014-11-18T07:27:00Z</dcterms:created>
  <dcterms:modified xsi:type="dcterms:W3CDTF">2022-04-13T05:20:28Z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2052-9.1.0.5184</vt:lpwstr>
  </property>
</Properties>
</file>