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9" r:id="rId4"/>
    <p:sldMasterId id="2147483901" r:id="rId5"/>
    <p:sldMasterId id="2147484982" r:id="rId6"/>
  </p:sldMasterIdLst>
  <p:notesMasterIdLst>
    <p:notesMasterId r:id="rId41"/>
  </p:notesMasterIdLst>
  <p:handoutMasterIdLst>
    <p:handoutMasterId r:id="rId42"/>
  </p:handoutMasterIdLst>
  <p:sldIdLst>
    <p:sldId id="651" r:id="rId7"/>
    <p:sldId id="621" r:id="rId8"/>
    <p:sldId id="622" r:id="rId9"/>
    <p:sldId id="705" r:id="rId10"/>
    <p:sldId id="624" r:id="rId11"/>
    <p:sldId id="713" r:id="rId12"/>
    <p:sldId id="656" r:id="rId13"/>
    <p:sldId id="618" r:id="rId14"/>
    <p:sldId id="706" r:id="rId15"/>
    <p:sldId id="625" r:id="rId16"/>
    <p:sldId id="707" r:id="rId17"/>
    <p:sldId id="682" r:id="rId18"/>
    <p:sldId id="683" r:id="rId19"/>
    <p:sldId id="684" r:id="rId20"/>
    <p:sldId id="685" r:id="rId21"/>
    <p:sldId id="687" r:id="rId22"/>
    <p:sldId id="686" r:id="rId23"/>
    <p:sldId id="688" r:id="rId24"/>
    <p:sldId id="718" r:id="rId25"/>
    <p:sldId id="689" r:id="rId26"/>
    <p:sldId id="690" r:id="rId27"/>
    <p:sldId id="652" r:id="rId28"/>
    <p:sldId id="714" r:id="rId29"/>
    <p:sldId id="709" r:id="rId30"/>
    <p:sldId id="710" r:id="rId31"/>
    <p:sldId id="711" r:id="rId32"/>
    <p:sldId id="715" r:id="rId33"/>
    <p:sldId id="692" r:id="rId34"/>
    <p:sldId id="693" r:id="rId35"/>
    <p:sldId id="694" r:id="rId36"/>
    <p:sldId id="696" r:id="rId37"/>
    <p:sldId id="697" r:id="rId38"/>
    <p:sldId id="712" r:id="rId39"/>
    <p:sldId id="699" r:id="rId40"/>
  </p:sldIdLst>
  <p:sldSz cx="12192000" cy="6858000"/>
  <p:notesSz cx="6797675" cy="99298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1pPr>
    <a:lvl2pPr marL="347663" indent="10953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2pPr>
    <a:lvl3pPr marL="696913" indent="2174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3pPr>
    <a:lvl4pPr marL="1046163" indent="32543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4pPr>
    <a:lvl5pPr marL="1395413" indent="433388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F9966"/>
    <a:srgbClr val="984807"/>
    <a:srgbClr val="D7EDFB"/>
    <a:srgbClr val="76C5F0"/>
    <a:srgbClr val="FFFF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B87223-C66A-815E-17F6-D21437E96F8E}" v="2" dt="2021-07-09T01:12:12.485"/>
    <p1510:client id="{354FE262-7E78-CF30-4EC6-165A45D8C858}" v="160" dt="2021-07-08T02:45:30.946"/>
    <p1510:client id="{507FB23E-BC41-4607-8D33-44F53A7446A2}" v="171" dt="2021-07-08T03:17:11.205"/>
    <p1510:client id="{6F0916C0-D53D-0514-B220-1FA3C8ABCDF0}" v="22" dt="2021-07-09T01:43:34.388"/>
    <p1510:client id="{73AB80C6-F30D-441F-B294-5667CB6A39B1}" v="1" dt="2021-07-08T01:23:30.602"/>
    <p1510:client id="{7A1299AC-D617-BFB2-CA10-DA131953A796}" v="345" dt="2021-07-13T08:17:25.771"/>
    <p1510:client id="{852221C6-9DDF-7723-0663-855634A52A8D}" v="29" dt="2021-07-09T02:41:48.695"/>
    <p1510:client id="{91D30A7C-7AB9-DE36-A910-CCA470E9F19C}" v="406" dt="2021-07-09T07:31:41.046"/>
    <p1510:client id="{9E009E8C-651D-ED7C-E81C-A13CC9979BAA}" v="12" dt="2021-08-05T07:08:32.724"/>
    <p1510:client id="{DBF8DA48-A51B-4660-9880-9A8401FC6A5C}" v="16" dt="2021-07-09T02:40:51.965"/>
    <p1510:client id="{DFC952FD-DC65-E03C-AFF0-E04DB0A8128B}" v="31" dt="2021-07-09T02:18:06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德蕙" userId="S::joycethw@rcpet.ntnu.edu.tw::28da46fd-7ca8-4bf3-a249-e5d14439b1a2" providerId="AD" clId="Web-{9E009E8C-651D-ED7C-E81C-A13CC9979BAA}"/>
    <pc:docChg chg="delSld modSld sldOrd">
      <pc:chgData name="王德蕙" userId="S::joycethw@rcpet.ntnu.edu.tw::28da46fd-7ca8-4bf3-a249-e5d14439b1a2" providerId="AD" clId="Web-{9E009E8C-651D-ED7C-E81C-A13CC9979BAA}" dt="2021-08-05T07:08:32.724" v="11"/>
      <pc:docMkLst>
        <pc:docMk/>
      </pc:docMkLst>
      <pc:sldChg chg="modSp">
        <pc:chgData name="王德蕙" userId="S::joycethw@rcpet.ntnu.edu.tw::28da46fd-7ca8-4bf3-a249-e5d14439b1a2" providerId="AD" clId="Web-{9E009E8C-651D-ED7C-E81C-A13CC9979BAA}" dt="2021-08-05T07:06:52.441" v="5" actId="20577"/>
        <pc:sldMkLst>
          <pc:docMk/>
          <pc:sldMk cId="0" sldId="656"/>
        </pc:sldMkLst>
        <pc:spChg chg="mod">
          <ac:chgData name="王德蕙" userId="S::joycethw@rcpet.ntnu.edu.tw::28da46fd-7ca8-4bf3-a249-e5d14439b1a2" providerId="AD" clId="Web-{9E009E8C-651D-ED7C-E81C-A13CC9979BAA}" dt="2021-08-05T07:06:52.441" v="5" actId="20577"/>
          <ac:spMkLst>
            <pc:docMk/>
            <pc:sldMk cId="0" sldId="656"/>
            <ac:spMk id="48130" creationId="{5603A38A-B464-4869-8354-9F07339C69E4}"/>
          </ac:spMkLst>
        </pc:spChg>
      </pc:sldChg>
      <pc:sldChg chg="del">
        <pc:chgData name="王德蕙" userId="S::joycethw@rcpet.ntnu.edu.tw::28da46fd-7ca8-4bf3-a249-e5d14439b1a2" providerId="AD" clId="Web-{9E009E8C-651D-ED7C-E81C-A13CC9979BAA}" dt="2021-08-05T07:08:32.724" v="11"/>
        <pc:sldMkLst>
          <pc:docMk/>
          <pc:sldMk cId="0" sldId="698"/>
        </pc:sldMkLst>
      </pc:sldChg>
      <pc:sldChg chg="ord">
        <pc:chgData name="王德蕙" userId="S::joycethw@rcpet.ntnu.edu.tw::28da46fd-7ca8-4bf3-a249-e5d14439b1a2" providerId="AD" clId="Web-{9E009E8C-651D-ED7C-E81C-A13CC9979BAA}" dt="2021-08-05T07:04:59.267" v="0"/>
        <pc:sldMkLst>
          <pc:docMk/>
          <pc:sldMk cId="863683122" sldId="712"/>
        </pc:sldMkLst>
      </pc:sldChg>
      <pc:sldChg chg="modSp">
        <pc:chgData name="王德蕙" userId="S::joycethw@rcpet.ntnu.edu.tw::28da46fd-7ca8-4bf3-a249-e5d14439b1a2" providerId="AD" clId="Web-{9E009E8C-651D-ED7C-E81C-A13CC9979BAA}" dt="2021-08-05T07:07:45.505" v="7" actId="14100"/>
        <pc:sldMkLst>
          <pc:docMk/>
          <pc:sldMk cId="690621481" sldId="714"/>
        </pc:sldMkLst>
        <pc:spChg chg="mod">
          <ac:chgData name="王德蕙" userId="S::joycethw@rcpet.ntnu.edu.tw::28da46fd-7ca8-4bf3-a249-e5d14439b1a2" providerId="AD" clId="Web-{9E009E8C-651D-ED7C-E81C-A13CC9979BAA}" dt="2021-08-05T07:07:45.505" v="7" actId="14100"/>
          <ac:spMkLst>
            <pc:docMk/>
            <pc:sldMk cId="690621481" sldId="714"/>
            <ac:spMk id="3" creationId="{43AF0A0C-1FA3-40C7-B4E1-0D5DC41FC3F1}"/>
          </ac:spMkLst>
        </pc:spChg>
      </pc:sldChg>
      <pc:sldChg chg="modSp">
        <pc:chgData name="王德蕙" userId="S::joycethw@rcpet.ntnu.edu.tw::28da46fd-7ca8-4bf3-a249-e5d14439b1a2" providerId="AD" clId="Web-{9E009E8C-651D-ED7C-E81C-A13CC9979BAA}" dt="2021-08-05T07:08:29.084" v="10" actId="20577"/>
        <pc:sldMkLst>
          <pc:docMk/>
          <pc:sldMk cId="1847026951" sldId="715"/>
        </pc:sldMkLst>
        <pc:spChg chg="mod">
          <ac:chgData name="王德蕙" userId="S::joycethw@rcpet.ntnu.edu.tw::28da46fd-7ca8-4bf3-a249-e5d14439b1a2" providerId="AD" clId="Web-{9E009E8C-651D-ED7C-E81C-A13CC9979BAA}" dt="2021-08-05T07:08:29.084" v="10" actId="20577"/>
          <ac:spMkLst>
            <pc:docMk/>
            <pc:sldMk cId="1847026951" sldId="715"/>
            <ac:spMk id="65539" creationId="{0C93A13B-C01A-4AE1-BA88-C1078C9527F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DAE81CC-A0DC-4C39-A2E9-01C70E5F70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D7B6E15-9887-4560-8259-7A20B361BF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52C8AF48-2A22-450B-ACB2-618F9464D0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E8ACF93E-26AE-4B04-B61C-044DA9B17B0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8041C170-837D-47DE-BA94-FB4AFB4FDB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A3E0667-9951-4083-9AF1-575C5BBEB9E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4AEBF60-FBBC-4C00-84FF-A8876C227F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9C9A6E89-4FE7-4ABC-A24A-D624888B0F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6125"/>
            <a:ext cx="6616700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4097C300-AE9B-46F3-B6BD-2CB565D81C8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B868145-DEE4-424D-BFC8-D4471A3FF41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43A22E71-4AF3-4EEC-B377-BBF5CDB03D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79" tIns="45989" rIns="91979" bIns="459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B8FFD5C-1317-4C5A-9E63-BDB23B0221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34766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69691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04616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395413" algn="l" rtl="0" eaLnBrk="0" fontAlgn="base" hangingPunct="0">
      <a:spcBef>
        <a:spcPct val="30000"/>
      </a:spcBef>
      <a:spcAft>
        <a:spcPct val="0"/>
      </a:spcAft>
      <a:defRPr kumimoji="1" sz="900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1745590" algn="l" defTabSz="6982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94708" algn="l" defTabSz="6982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43825" algn="l" defTabSz="6982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92943" algn="l" defTabSz="69823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FFD5C-1317-4C5A-9E63-BDB23B0221C9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775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8D6094D-38D0-434D-930C-1E21319B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1BCB-C725-4BBD-8CE6-A52496C3ADC5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A887FE-6450-43E2-ACAE-A66D79FC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F9A9DBB-07F0-4261-8124-ABE80A11F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FF61-2EEE-4AD8-BB9A-C9D028EB5EE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0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075001-397D-4DA1-B9BD-B86062CDD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C7831-A66F-470F-A744-EFFBA2E32788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5D09A03-143D-408A-8120-ACEEC674C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210D9A5-22B6-4618-9A77-4F5247E63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A2695-FE1B-4547-9EA1-CB73E580FE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98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D2D54A1-3472-4855-9674-10B6E1FF2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6912-492E-432A-A0AE-4EE680778CCF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EDF0C21-9F9D-4478-B31C-1C58B2969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EF59807-D1BC-4C29-BC69-79C98096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78389-96A4-4D4F-8521-BB22B7933F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527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2857"/>
            <a:ext cx="10363200" cy="1470025"/>
          </a:xfrm>
        </p:spPr>
        <p:txBody>
          <a:bodyPr/>
          <a:lstStyle>
            <a:lvl1pPr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77D520F6-4E39-465D-BBDF-14B5B5FDD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21ED-488B-4C18-BA87-1C77A806FF46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F9B71117-D722-496A-8E55-BE1FB7BA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C18B823B-B0F8-4EA6-9019-A4B8AEA8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682E2-D7BA-4FBC-A23F-46A8AADC0EF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16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A314147-2CBC-4AF4-AA8B-4583B065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5094A-394B-4577-97A5-8EC9055583CB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2DD3B0-45CF-4212-B044-E1A69EE4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C61DE8-3342-43B5-B408-2D080276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EC72-6871-4CF1-9AF1-19FF43F53B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585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8314115-9C7F-4FD1-A52B-DDE8E285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8248-4D43-43BA-B1EA-7C63B47E5CA6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74098A-CE05-42D9-A5E1-D669F920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ED893CC-A32F-4238-8C34-EF8E2689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927A-5FD4-4129-AD4B-3A6709D012F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174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E05EE5EE-639A-4034-8C46-C4F000A23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7C27B-948F-4A20-BE13-ADEB693AE6F2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C4E3B768-446F-49B3-B04F-2BE010AFB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DEA970EB-17C6-4130-B610-DEDFB776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59A28-FF5D-4062-A6D0-3525DD79D4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7571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4A342D00-B341-4713-97DE-F47DD2E79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D8DBA-105A-4BFC-B0A3-C1936033C20A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B106E370-3B70-4AA4-BAF2-090EDAC74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7926D018-8F0C-48F3-9246-F3057808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4A03E-D910-4C48-9BE1-089E7AFCCBD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836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4E85964F-68E7-4D9E-BD74-EC316C1F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EE28B-95C5-4C07-A7F1-A68BB96D3699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EDC12BB1-1038-44B2-BC08-A1E03169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6C0B5F86-4138-40FE-A9AA-B23F1753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CA6FD-729E-43E2-A72D-E65C415B596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52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613226CE-8859-4486-9157-B26587D01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9E10A-0F83-40AB-B1E2-A058433A1C13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06BE0E62-D8F6-4D89-A97C-C8771560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565FFBBD-1390-4133-B8F0-E6A8A3FB1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100C7-5179-433E-840D-B465250969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8718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7014A87A-E235-4628-B612-B7D627CA9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CAEB-FFA8-4FC4-9E22-5B729A77FC01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4D8DA232-791E-4554-8F20-0E37CCF67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2A478DA9-9C7F-41AB-9290-17BF8CC91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9A09C-A42B-4A46-B588-2A2664EE035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4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CD38B78-5C84-4681-A5FF-9E9397798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D66A-0051-4570-9C3C-6FB67E67B83F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5BEA2F2-E54C-4A8A-BC5D-EF981AE7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904AA8-8AC4-4EBC-9184-E6D900951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9900" y="6237289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3FD6-604D-4DDD-BFFC-02FD99F620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9868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A4F0B5BA-9B97-4CE8-B37C-07F592E4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F18CE-9546-48B1-8A5A-D22FA72A4E5D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BF0835BA-5A3E-4251-9DD9-987449331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43F1CD24-52C5-4821-90E6-A4BBDDD2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933D2-A196-4B2C-B544-2291A0A9C40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4674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60E5B5E-1B6F-4BBD-8BD5-1FB68E65E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F9DE6-6860-42A8-B0F1-206BDAA25F8F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C497509-3931-4D17-BDB9-E5B14DC5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7565C1-F212-45C4-A87C-F76F097A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DC897-F62B-4EEB-AC2C-99975508A52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891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A1143BF-9FE6-4D10-AD9D-15926D77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178E-0B57-45B1-84CD-AD9AB18E03AC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A6EC70-5D23-464B-A392-2E6E9A6E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157663C-AD3A-47A5-B49D-6446A4EA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599B-04AE-4555-8D2A-A689F54A218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585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27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224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108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473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2439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276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919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E382793-564C-4418-A742-6DDC13A93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8519F-BFCD-42B7-B416-463E1AE3D40B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5B3BF16-BCD5-42EC-ADB7-0DB2E23B1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C930AAC-817A-4FF8-92DB-8741C1DD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57CE5-1886-4B49-B45D-B46EC1762A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07788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17479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026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7125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19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02AE1AA-B4A7-4694-B6F2-B5178158A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5978-7B75-42CF-A907-0A80700594FE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DA5E2A04-5B14-44BB-90B5-F47A6F53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A0DEFC26-5107-4CD5-91B1-C75A9455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C026-335F-4F93-9556-5B5D25C554E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42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>
            <a:extLst>
              <a:ext uri="{FF2B5EF4-FFF2-40B4-BE49-F238E27FC236}">
                <a16:creationId xmlns:a16="http://schemas.microsoft.com/office/drawing/2014/main" id="{CB39A28F-CEBE-44C4-9877-505AF838F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B441C-F006-4FC3-9AE8-ACB24D52F4AE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8" name="頁尾版面配置區 4">
            <a:extLst>
              <a:ext uri="{FF2B5EF4-FFF2-40B4-BE49-F238E27FC236}">
                <a16:creationId xmlns:a16="http://schemas.microsoft.com/office/drawing/2014/main" id="{8FD9E4DE-BC22-4486-9B9F-FD32A8AC8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2D3F7D49-A4F0-4D8A-8DD0-C830832F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B19DB-217B-4496-9A8E-F1652F20F5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98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>
            <a:extLst>
              <a:ext uri="{FF2B5EF4-FFF2-40B4-BE49-F238E27FC236}">
                <a16:creationId xmlns:a16="http://schemas.microsoft.com/office/drawing/2014/main" id="{E938378F-6168-4BB7-BFA9-62AEC1AF7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AD71A-97B1-4CB5-95DC-68928F0D8DA8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4" name="頁尾版面配置區 4">
            <a:extLst>
              <a:ext uri="{FF2B5EF4-FFF2-40B4-BE49-F238E27FC236}">
                <a16:creationId xmlns:a16="http://schemas.microsoft.com/office/drawing/2014/main" id="{578A2405-7B5F-46B7-A78B-C4DE4326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>
            <a:extLst>
              <a:ext uri="{FF2B5EF4-FFF2-40B4-BE49-F238E27FC236}">
                <a16:creationId xmlns:a16="http://schemas.microsoft.com/office/drawing/2014/main" id="{65AF757B-DB6E-45F5-9F4F-E9926B585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537BB-42B7-4923-8C25-D4F369B52E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22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>
            <a:extLst>
              <a:ext uri="{FF2B5EF4-FFF2-40B4-BE49-F238E27FC236}">
                <a16:creationId xmlns:a16="http://schemas.microsoft.com/office/drawing/2014/main" id="{C1082FE2-CA46-4E7E-ABF4-D1C30CA08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5618-E343-4199-BC4F-3177B3A10153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3" name="頁尾版面配置區 4">
            <a:extLst>
              <a:ext uri="{FF2B5EF4-FFF2-40B4-BE49-F238E27FC236}">
                <a16:creationId xmlns:a16="http://schemas.microsoft.com/office/drawing/2014/main" id="{49931281-2249-4789-8E63-07FF276B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>
            <a:extLst>
              <a:ext uri="{FF2B5EF4-FFF2-40B4-BE49-F238E27FC236}">
                <a16:creationId xmlns:a16="http://schemas.microsoft.com/office/drawing/2014/main" id="{FB7AF0D9-5EF4-47BD-AB78-C90F3513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8137B-54E5-4E56-B580-1C0AFB24B0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784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692088FE-3795-40BA-85E9-8CD34948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2E772-8987-4AD1-A96E-EDC385ECAD8E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32DECF72-94F1-4A0C-BDCD-0328973B1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3E879CF2-6193-41BC-B171-4F8A6628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630A4-B0ED-41D9-A699-6D37F28B01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032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>
            <a:extLst>
              <a:ext uri="{FF2B5EF4-FFF2-40B4-BE49-F238E27FC236}">
                <a16:creationId xmlns:a16="http://schemas.microsoft.com/office/drawing/2014/main" id="{5BBBFBD4-A549-46DC-9794-95415F1E0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6A351-A109-4716-B815-CC2C974E8C65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6" name="頁尾版面配置區 4">
            <a:extLst>
              <a:ext uri="{FF2B5EF4-FFF2-40B4-BE49-F238E27FC236}">
                <a16:creationId xmlns:a16="http://schemas.microsoft.com/office/drawing/2014/main" id="{9D84DCEA-89A0-4ACF-A83E-E09298123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>
            <a:extLst>
              <a:ext uri="{FF2B5EF4-FFF2-40B4-BE49-F238E27FC236}">
                <a16:creationId xmlns:a16="http://schemas.microsoft.com/office/drawing/2014/main" id="{156DFF45-7438-4C42-989A-8B71721E4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37450-A3A7-49A9-AB00-7D3C14FCF8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93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"/>
            <a:ext cx="12201916" cy="6852432"/>
          </a:xfrm>
          <a:prstGeom prst="rect">
            <a:avLst/>
          </a:prstGeom>
        </p:spPr>
      </p:pic>
      <p:sp>
        <p:nvSpPr>
          <p:cNvPr id="1027" name="標題版面配置區 1">
            <a:extLst>
              <a:ext uri="{FF2B5EF4-FFF2-40B4-BE49-F238E27FC236}">
                <a16:creationId xmlns:a16="http://schemas.microsoft.com/office/drawing/2014/main" id="{547CA616-6014-4C30-BF83-F9ED8213DCC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文字版面配置區 2">
            <a:extLst>
              <a:ext uri="{FF2B5EF4-FFF2-40B4-BE49-F238E27FC236}">
                <a16:creationId xmlns:a16="http://schemas.microsoft.com/office/drawing/2014/main" id="{9C2181E5-76B7-4044-841A-E239000614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C4A6E43-00FE-4BC8-9661-084E2DDD5A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9BF69D2-5BB5-41AA-995B-546D97D9F211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05E3498-6951-4E29-9FD3-75520FD8F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9773A4-59B0-4BAF-9872-92C5183EF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64651" y="6237289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D24AA39-C8C4-4081-B913-F87EC31F97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0" r:id="rId1"/>
    <p:sldLayoutId id="2147484981" r:id="rId2"/>
    <p:sldLayoutId id="2147484961" r:id="rId3"/>
    <p:sldLayoutId id="2147484962" r:id="rId4"/>
    <p:sldLayoutId id="2147484963" r:id="rId5"/>
    <p:sldLayoutId id="2147484964" r:id="rId6"/>
    <p:sldLayoutId id="2147484965" r:id="rId7"/>
    <p:sldLayoutId id="2147484966" r:id="rId8"/>
    <p:sldLayoutId id="2147484967" r:id="rId9"/>
    <p:sldLayoutId id="2147484968" r:id="rId10"/>
    <p:sldLayoutId id="21474849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標楷體" pitchFamily="65" charset="-120"/>
          <a:ea typeface="標楷體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7"/>
            <a:ext cx="12192000" cy="6846863"/>
          </a:xfrm>
          <a:prstGeom prst="rect">
            <a:avLst/>
          </a:prstGeom>
        </p:spPr>
      </p:pic>
      <p:sp>
        <p:nvSpPr>
          <p:cNvPr id="2051" name="標題版面配置區 1">
            <a:extLst>
              <a:ext uri="{FF2B5EF4-FFF2-40B4-BE49-F238E27FC236}">
                <a16:creationId xmlns:a16="http://schemas.microsoft.com/office/drawing/2014/main" id="{F80B1839-A8F8-4FAF-8902-E4819BD01A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2" name="文字版面配置區 2">
            <a:extLst>
              <a:ext uri="{FF2B5EF4-FFF2-40B4-BE49-F238E27FC236}">
                <a16:creationId xmlns:a16="http://schemas.microsoft.com/office/drawing/2014/main" id="{95AB853B-7ED6-43E6-AAC9-8FAB260BC7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AECC795-3F69-4141-A3C2-412AD95A8F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7597B16-7BC0-49C4-BB23-30B5645B8B85}" type="datetime1">
              <a:rPr lang="zh-TW" altLang="en-US"/>
              <a:pPr>
                <a:defRPr/>
              </a:pPr>
              <a:t>2021/8/12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B673E6-4780-4215-9918-E4F91CEE40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95EF2E3-50A2-46A2-8C22-7211D12CE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EC85852-68EC-4DEE-B804-83403BD5022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0" r:id="rId1"/>
    <p:sldLayoutId id="2147484971" r:id="rId2"/>
    <p:sldLayoutId id="2147484972" r:id="rId3"/>
    <p:sldLayoutId id="2147484973" r:id="rId4"/>
    <p:sldLayoutId id="2147484974" r:id="rId5"/>
    <p:sldLayoutId id="2147484975" r:id="rId6"/>
    <p:sldLayoutId id="2147484976" r:id="rId7"/>
    <p:sldLayoutId id="2147484977" r:id="rId8"/>
    <p:sldLayoutId id="2147484978" r:id="rId9"/>
    <p:sldLayoutId id="2147484979" r:id="rId10"/>
    <p:sldLayoutId id="21474849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新細明體" panose="02020500000000000000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A091C-B35A-4456-8377-193DF5357A4C}" type="datetimeFigureOut">
              <a:rPr lang="zh-TW" altLang="en-US" smtClean="0"/>
              <a:t>2021/8/12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FAD9-2123-405A-B7D4-86A4D36D4FE9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"/>
            <a:ext cx="12201916" cy="68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69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83" r:id="rId1"/>
    <p:sldLayoutId id="2147484984" r:id="rId2"/>
    <p:sldLayoutId id="2147484985" r:id="rId3"/>
    <p:sldLayoutId id="2147484986" r:id="rId4"/>
    <p:sldLayoutId id="2147484987" r:id="rId5"/>
    <p:sldLayoutId id="2147484988" r:id="rId6"/>
    <p:sldLayoutId id="2147484989" r:id="rId7"/>
    <p:sldLayoutId id="2147484990" r:id="rId8"/>
    <p:sldLayoutId id="2147484991" r:id="rId9"/>
    <p:sldLayoutId id="2147484992" r:id="rId10"/>
    <p:sldLayoutId id="21474849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"/>
            <a:ext cx="12201916" cy="685243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圖片 6">
            <a:extLst>
              <a:ext uri="{FF2B5EF4-FFF2-40B4-BE49-F238E27FC236}">
                <a16:creationId xmlns:a16="http://schemas.microsoft.com/office/drawing/2014/main" id="{954E62B8-0810-4075-A434-8168FC2A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6" y="115889"/>
            <a:ext cx="4532313" cy="640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標題 1">
            <a:extLst>
              <a:ext uri="{FF2B5EF4-FFF2-40B4-BE49-F238E27FC236}">
                <a16:creationId xmlns:a16="http://schemas.microsoft.com/office/drawing/2014/main" id="{A2E27D2C-E673-43E1-830F-7444687B3149}"/>
              </a:ext>
            </a:extLst>
          </p:cNvPr>
          <p:cNvSpPr txBox="1">
            <a:spLocks/>
          </p:cNvSpPr>
          <p:nvPr/>
        </p:nvSpPr>
        <p:spPr bwMode="auto">
          <a:xfrm>
            <a:off x="2135189" y="1"/>
            <a:ext cx="1019175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TW" altLang="en-US" sz="4400" b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答案卷樣式</a:t>
            </a:r>
          </a:p>
        </p:txBody>
      </p:sp>
      <p:sp>
        <p:nvSpPr>
          <p:cNvPr id="4" name="矩形圖說文字 3">
            <a:extLst>
              <a:ext uri="{FF2B5EF4-FFF2-40B4-BE49-F238E27FC236}">
                <a16:creationId xmlns:a16="http://schemas.microsoft.com/office/drawing/2014/main" id="{E42A8CDB-04E2-45EF-B96C-0F34B8532AE6}"/>
              </a:ext>
            </a:extLst>
          </p:cNvPr>
          <p:cNvSpPr/>
          <p:nvPr/>
        </p:nvSpPr>
        <p:spPr>
          <a:xfrm>
            <a:off x="7861300" y="909638"/>
            <a:ext cx="2698750" cy="1223962"/>
          </a:xfrm>
          <a:prstGeom prst="wedgeRectCallout">
            <a:avLst>
              <a:gd name="adj1" fmla="val -77691"/>
              <a:gd name="adj2" fmla="val 42531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非選擇題作答區每格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indent="98425"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大小為 </a:t>
            </a:r>
            <a:r>
              <a:rPr lang="en-US" altLang="zh-TW" b="1" u="sng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12cm*12cm</a:t>
            </a:r>
          </a:p>
          <a:p>
            <a:pPr marL="128588" indent="-128588"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注意對應題號</a:t>
            </a:r>
            <a:endParaRPr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需以</a:t>
            </a:r>
            <a:r>
              <a:rPr lang="zh-TW" altLang="en-US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黑色墨水的筆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書寫</a:t>
            </a:r>
          </a:p>
        </p:txBody>
      </p:sp>
      <p:sp>
        <p:nvSpPr>
          <p:cNvPr id="6" name="矩形圖說文字 5">
            <a:extLst>
              <a:ext uri="{FF2B5EF4-FFF2-40B4-BE49-F238E27FC236}">
                <a16:creationId xmlns:a16="http://schemas.microsoft.com/office/drawing/2014/main" id="{CA55AA21-AC7C-486A-98AD-E90D33185EAB}"/>
              </a:ext>
            </a:extLst>
          </p:cNvPr>
          <p:cNvSpPr/>
          <p:nvPr/>
        </p:nvSpPr>
        <p:spPr>
          <a:xfrm>
            <a:off x="1668464" y="4365625"/>
            <a:ext cx="2124075" cy="1079500"/>
          </a:xfrm>
          <a:prstGeom prst="wedgeRectCallout">
            <a:avLst>
              <a:gd name="adj1" fmla="val 70568"/>
              <a:gd name="adj2" fmla="val -638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選擇題作答區，</a:t>
            </a:r>
            <a:endParaRPr lang="en-US" altLang="zh-TW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zh-TW" altLang="en-US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需以</a:t>
            </a:r>
            <a:r>
              <a:rPr lang="en-US" altLang="zh-TW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2B</a:t>
            </a:r>
            <a:r>
              <a:rPr lang="zh-TW" altLang="en-US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鉛筆書寫</a:t>
            </a:r>
          </a:p>
        </p:txBody>
      </p:sp>
      <p:sp>
        <p:nvSpPr>
          <p:cNvPr id="51206" name="投影片編號版面配置區 1">
            <a:extLst>
              <a:ext uri="{FF2B5EF4-FFF2-40B4-BE49-F238E27FC236}">
                <a16:creationId xmlns:a16="http://schemas.microsoft.com/office/drawing/2014/main" id="{17779387-5754-4940-8467-51A1E0CA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021ACBE-8D67-49C9-9E2E-4332E3E8EFE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標題 1">
            <a:extLst>
              <a:ext uri="{FF2B5EF4-FFF2-40B4-BE49-F238E27FC236}">
                <a16:creationId xmlns:a16="http://schemas.microsoft.com/office/drawing/2014/main" id="{43BC9617-E287-44B6-BA01-9DA64497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</a:rPr>
              <a:t>作</a:t>
            </a:r>
            <a:r>
              <a:rPr lang="zh-TW" altLang="en-US" dirty="0">
                <a:latin typeface="微軟正黑體" panose="020B0604030504040204" pitchFamily="34" charset="-120"/>
              </a:rPr>
              <a:t>答注意事項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2227" name="內容版面配置區 2">
            <a:extLst>
              <a:ext uri="{FF2B5EF4-FFF2-40B4-BE49-F238E27FC236}">
                <a16:creationId xmlns:a16="http://schemas.microsoft.com/office/drawing/2014/main" id="{594A8383-908B-41D0-9D8B-AF094F20D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48" y="1564482"/>
            <a:ext cx="10585704" cy="4525963"/>
          </a:xfrm>
        </p:spPr>
        <p:txBody>
          <a:bodyPr/>
          <a:lstStyle/>
          <a:p>
            <a:pPr marL="514350" indent="-514350" eaLnBrk="1" hangingPunct="1">
              <a:buFont typeface="Wingdings" panose="05000000000000000000" pitchFamily="2" charset="2"/>
              <a:buChar char="u"/>
            </a:pPr>
            <a:r>
              <a:rPr lang="zh-TW" altLang="zh-TW" dirty="0">
                <a:latin typeface="Times New Roman"/>
                <a:ea typeface="標楷體"/>
                <a:cs typeface="Times New Roman"/>
              </a:rPr>
              <a:t>只寫答案而</a:t>
            </a:r>
            <a:r>
              <a:rPr lang="zh-TW" altLang="zh-TW" dirty="0">
                <a:solidFill>
                  <a:srgbClr val="FF0000"/>
                </a:solidFill>
                <a:latin typeface="Times New Roman"/>
                <a:ea typeface="標楷體"/>
                <a:cs typeface="Times New Roman"/>
              </a:rPr>
              <a:t>無計算過程或說明</a:t>
            </a:r>
            <a:r>
              <a:rPr lang="zh-TW" altLang="zh-TW" dirty="0">
                <a:latin typeface="Times New Roman"/>
                <a:ea typeface="標楷體"/>
                <a:cs typeface="Times New Roman"/>
              </a:rPr>
              <a:t>，無法判斷其</a:t>
            </a:r>
            <a:r>
              <a:rPr lang="zh-TW" altLang="en-US" dirty="0">
                <a:ea typeface="標楷體"/>
                <a:cs typeface="Times New Roman"/>
              </a:rPr>
              <a:t>「擬定策略」與「表達過程」</a:t>
            </a:r>
            <a:r>
              <a:rPr lang="zh-TW" altLang="zh-TW" dirty="0">
                <a:latin typeface="Times New Roman"/>
                <a:ea typeface="標楷體"/>
                <a:cs typeface="Times New Roman"/>
              </a:rPr>
              <a:t>能力，</a:t>
            </a:r>
            <a:r>
              <a:rPr lang="zh-TW" altLang="en-US" dirty="0">
                <a:latin typeface="Times New Roman"/>
                <a:ea typeface="標楷體"/>
                <a:cs typeface="Times New Roman"/>
              </a:rPr>
              <a:t>該題以零級</a:t>
            </a:r>
            <a:r>
              <a:rPr lang="zh-TW" altLang="zh-TW" dirty="0">
                <a:latin typeface="Times New Roman"/>
                <a:ea typeface="標楷體"/>
                <a:cs typeface="Times New Roman"/>
              </a:rPr>
              <a:t>分</a:t>
            </a:r>
            <a:r>
              <a:rPr lang="zh-TW" altLang="en-US" dirty="0">
                <a:latin typeface="Times New Roman"/>
                <a:ea typeface="標楷體"/>
                <a:cs typeface="Times New Roman"/>
              </a:rPr>
              <a:t>計</a:t>
            </a:r>
            <a:r>
              <a:rPr lang="zh-TW" altLang="zh-TW" dirty="0">
                <a:latin typeface="Times New Roman"/>
                <a:ea typeface="標楷體"/>
                <a:cs typeface="Times New Roman"/>
              </a:rPr>
              <a:t>。</a:t>
            </a:r>
            <a:endParaRPr lang="en-US" altLang="zh-TW" dirty="0">
              <a:latin typeface="Times New Roman"/>
              <a:ea typeface="標楷體"/>
              <a:cs typeface="Times New Roman"/>
            </a:endParaRPr>
          </a:p>
          <a:p>
            <a:pPr marL="514350" indent="-514350" eaLnBrk="1" hangingPunct="1">
              <a:buFont typeface="Wingdings" panose="05000000000000000000" pitchFamily="2" charset="2"/>
              <a:buChar char="u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使用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黑色墨水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筆，</a:t>
            </a:r>
            <a:r>
              <a:rPr lang="zh-TW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在規定的作答區內書寫</a:t>
            </a:r>
            <a:endParaRPr lang="en-US" altLang="zh-TW" dirty="0">
              <a:cs typeface="Times New Roman" panose="02020603050405020304" pitchFamily="18" charset="0"/>
            </a:endParaRP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zh-TW" altLang="en-US" dirty="0" smtClean="0">
                <a:cs typeface="Times New Roman" panose="02020603050405020304" pitchFamily="18" charset="0"/>
              </a:rPr>
              <a:t>若作</a:t>
            </a:r>
            <a:r>
              <a:rPr lang="zh-TW" altLang="en-US" dirty="0">
                <a:cs typeface="Times New Roman" panose="02020603050405020304" pitchFamily="18" charset="0"/>
              </a:rPr>
              <a:t>答超出作答區，</a:t>
            </a:r>
            <a:r>
              <a:rPr lang="zh-TW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僅以作答區內之內容進行評分</a:t>
            </a:r>
            <a:endParaRPr lang="en-US" altLang="zh-TW" dirty="0">
              <a:cs typeface="Times New Roman" panose="02020603050405020304" pitchFamily="18" charset="0"/>
            </a:endParaRPr>
          </a:p>
          <a:p>
            <a:pPr marL="914400" lvl="1" indent="-514350" eaLnBrk="1" hangingPunct="1">
              <a:buFont typeface="Arial" panose="020B0604020202020204" pitchFamily="34" charset="0"/>
              <a:buChar char="•"/>
            </a:pPr>
            <a:r>
              <a:rPr lang="zh-TW" altLang="en-US" dirty="0">
                <a:cs typeface="Times New Roman" panose="02020603050405020304" pitchFamily="18" charset="0"/>
              </a:rPr>
              <a:t>學生可先行</a:t>
            </a:r>
            <a:r>
              <a:rPr lang="zh-TW" alt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規劃作答方式</a:t>
            </a:r>
            <a:r>
              <a:rPr lang="zh-TW" altLang="en-US" dirty="0">
                <a:cs typeface="Times New Roman" panose="02020603050405020304" pitchFamily="18" charset="0"/>
              </a:rPr>
              <a:t>避免超出作答區</a:t>
            </a:r>
            <a:endParaRPr lang="en-US" altLang="zh-TW" dirty="0">
              <a:cs typeface="Times New Roman" panose="02020603050405020304" pitchFamily="18" charset="0"/>
            </a:endParaRPr>
          </a:p>
        </p:txBody>
      </p:sp>
      <p:sp>
        <p:nvSpPr>
          <p:cNvPr id="52228" name="投影片編號版面配置區 3">
            <a:extLst>
              <a:ext uri="{FF2B5EF4-FFF2-40B4-BE49-F238E27FC236}">
                <a16:creationId xmlns:a16="http://schemas.microsoft.com/office/drawing/2014/main" id="{8C9DC376-BEDC-4151-BC8F-9F3045539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FF83E871-056D-4799-A14A-AA3F46F9C75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>
            <a:extLst>
              <a:ext uri="{FF2B5EF4-FFF2-40B4-BE49-F238E27FC236}">
                <a16:creationId xmlns:a16="http://schemas.microsoft.com/office/drawing/2014/main" id="{812F0986-7D8B-46BF-969E-B3979B82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</a:rPr>
              <a:t>作</a:t>
            </a:r>
            <a:r>
              <a:rPr lang="zh-TW" altLang="en-US" dirty="0">
                <a:latin typeface="微軟正黑體" panose="020B0604030504040204" pitchFamily="34" charset="-120"/>
              </a:rPr>
              <a:t>答注意事項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53251" name="內容版面配置區 2">
            <a:extLst>
              <a:ext uri="{FF2B5EF4-FFF2-40B4-BE49-F238E27FC236}">
                <a16:creationId xmlns:a16="http://schemas.microsoft.com/office/drawing/2014/main" id="{C885264F-06B2-4BDE-83ED-E9C15C918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48" y="1564482"/>
            <a:ext cx="10585704" cy="4525963"/>
          </a:xfrm>
        </p:spPr>
        <p:txBody>
          <a:bodyPr/>
          <a:lstStyle/>
          <a:p>
            <a:pPr marL="514350" indent="-514350" algn="just" eaLnBrk="1">
              <a:buFont typeface="Wingdings" panose="05000000000000000000" pitchFamily="2" charset="2"/>
              <a:buChar char="u"/>
            </a:pPr>
            <a:r>
              <a:rPr lang="zh-TW" altLang="en-US" dirty="0">
                <a:latin typeface="Times New Roman" panose="02020603050405020304" pitchFamily="18" charset="0"/>
              </a:rPr>
              <a:t>若作答過程中，使用到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原試題圖形上未標示的記號</a:t>
            </a:r>
            <a:r>
              <a:rPr lang="zh-TW" altLang="en-US" dirty="0">
                <a:latin typeface="Times New Roman" panose="02020603050405020304" pitchFamily="18" charset="0"/>
              </a:rPr>
              <a:t>，則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須</a:t>
            </a:r>
            <a:r>
              <a:rPr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將試題圖形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畫在作答區內</a:t>
            </a:r>
            <a:r>
              <a:rPr lang="zh-TW" altLang="en-US" dirty="0">
                <a:latin typeface="Times New Roman" panose="02020603050405020304" pitchFamily="18" charset="0"/>
              </a:rPr>
              <a:t>，以利閱卷委員進行評分。</a:t>
            </a:r>
            <a:endParaRPr lang="en-US" altLang="zh-TW" dirty="0">
              <a:latin typeface="Times New Roman" panose="02020603050405020304" pitchFamily="18" charset="0"/>
            </a:endParaRPr>
          </a:p>
          <a:p>
            <a:pPr marL="514350" indent="-514350" algn="just" eaLnBrk="1">
              <a:buFont typeface="Wingdings" panose="05000000000000000000" pitchFamily="2" charset="2"/>
              <a:buChar char="u"/>
            </a:pPr>
            <a:r>
              <a:rPr lang="zh-TW" altLang="en-US" dirty="0">
                <a:latin typeface="Times New Roman" panose="02020603050405020304" pitchFamily="18" charset="0"/>
              </a:rPr>
              <a:t>若有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違反試場規則行為</a:t>
            </a:r>
            <a:r>
              <a:rPr lang="zh-TW" altLang="en-US" dirty="0">
                <a:latin typeface="Times New Roman" panose="02020603050405020304" pitchFamily="18" charset="0"/>
              </a:rPr>
              <a:t>，包含學生洩漏私人身份（如：姓名、准考證號）、畫記與題目無關的文字、圖形或符號，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則</a:t>
            </a:r>
            <a:r>
              <a:rPr lang="zh-TW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數學科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不計列等級</a:t>
            </a:r>
            <a:r>
              <a:rPr lang="zh-TW" altLang="en-US" dirty="0" smtClean="0">
                <a:latin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</a:endParaRPr>
          </a:p>
          <a:p>
            <a:pPr marL="514350" indent="-514350">
              <a:buFontTx/>
              <a:buAutoNum type="arabicPeriod" startAt="4"/>
            </a:pPr>
            <a:endParaRPr lang="en-US" altLang="zh-TW" dirty="0"/>
          </a:p>
          <a:p>
            <a:pPr marL="514350" indent="-514350"/>
            <a:endParaRPr lang="zh-TW" altLang="en-US" dirty="0"/>
          </a:p>
        </p:txBody>
      </p:sp>
      <p:sp>
        <p:nvSpPr>
          <p:cNvPr id="53252" name="投影片編號版面配置區 3">
            <a:extLst>
              <a:ext uri="{FF2B5EF4-FFF2-40B4-BE49-F238E27FC236}">
                <a16:creationId xmlns:a16="http://schemas.microsoft.com/office/drawing/2014/main" id="{B91B7DDB-F61F-455D-A8B0-1AE4B5EE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5F478D0-37BA-433F-B8B4-D1291B8531A8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1">
            <a:extLst>
              <a:ext uri="{FF2B5EF4-FFF2-40B4-BE49-F238E27FC236}">
                <a16:creationId xmlns:a16="http://schemas.microsoft.com/office/drawing/2014/main" id="{08EF3A14-FEA2-49B5-AF25-C8F0BCA672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99" y="1357314"/>
            <a:ext cx="4879975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標題 1">
            <a:extLst>
              <a:ext uri="{FF2B5EF4-FFF2-40B4-BE49-F238E27FC236}">
                <a16:creationId xmlns:a16="http://schemas.microsoft.com/office/drawing/2014/main" id="{E1724403-4C10-43F0-B7F0-B54E15370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超出作答</a:t>
            </a:r>
            <a:r>
              <a:rPr lang="zh-TW" altLang="en-US" dirty="0" smtClean="0">
                <a:latin typeface="微軟正黑體" panose="020B0604030504040204" pitchFamily="34" charset="-120"/>
              </a:rPr>
              <a:t>區情況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54276" name="內容版面配置區 2">
            <a:extLst>
              <a:ext uri="{FF2B5EF4-FFF2-40B4-BE49-F238E27FC236}">
                <a16:creationId xmlns:a16="http://schemas.microsoft.com/office/drawing/2014/main" id="{AFDFE5AB-E4F6-42D6-B6C2-D2AAE85D8B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4539" y="1600201"/>
            <a:ext cx="3896549" cy="4525963"/>
          </a:xfrm>
        </p:spPr>
        <p:txBody>
          <a:bodyPr/>
          <a:lstStyle/>
          <a:p>
            <a:r>
              <a:rPr lang="zh-TW" altLang="en-US" dirty="0"/>
              <a:t>僅針對作答區內容進行評分。</a:t>
            </a:r>
            <a:endParaRPr lang="en-US" altLang="zh-TW" dirty="0"/>
          </a:p>
        </p:txBody>
      </p:sp>
      <p:sp>
        <p:nvSpPr>
          <p:cNvPr id="54277" name="投影片編號版面配置區 4">
            <a:extLst>
              <a:ext uri="{FF2B5EF4-FFF2-40B4-BE49-F238E27FC236}">
                <a16:creationId xmlns:a16="http://schemas.microsoft.com/office/drawing/2014/main" id="{F7AB0EA9-7D81-4987-8176-5D261F76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5B054D6-F492-4ECD-ABA9-48893604061F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>
            <a:extLst>
              <a:ext uri="{FF2B5EF4-FFF2-40B4-BE49-F238E27FC236}">
                <a16:creationId xmlns:a16="http://schemas.microsoft.com/office/drawing/2014/main" id="{11A22D9A-A030-41F2-AA19-0795759E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超出作答區情況</a:t>
            </a:r>
          </a:p>
        </p:txBody>
      </p:sp>
      <p:sp>
        <p:nvSpPr>
          <p:cNvPr id="55300" name="投影片編號版面配置區 6">
            <a:extLst>
              <a:ext uri="{FF2B5EF4-FFF2-40B4-BE49-F238E27FC236}">
                <a16:creationId xmlns:a16="http://schemas.microsoft.com/office/drawing/2014/main" id="{98BC52C2-07F0-4D88-B4C1-F68BD7F6C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67BE293-765D-4B3C-B9F4-024B98F6EF89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03F55A05-0205-4012-A6EE-A923CAA7F1C8}"/>
              </a:ext>
            </a:extLst>
          </p:cNvPr>
          <p:cNvSpPr txBox="1">
            <a:spLocks/>
          </p:cNvSpPr>
          <p:nvPr/>
        </p:nvSpPr>
        <p:spPr bwMode="auto">
          <a:xfrm>
            <a:off x="7088930" y="1600200"/>
            <a:ext cx="397531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kern="0" dirty="0">
                <a:latin typeface="標楷體" pitchFamily="65" charset="-120"/>
              </a:rPr>
              <a:t>僅針對作答區內容進行評分。</a:t>
            </a:r>
            <a:endParaRPr lang="en-US" altLang="zh-TW" sz="3200" kern="0" dirty="0">
              <a:latin typeface="標楷體" pitchFamily="65" charset="-120"/>
            </a:endParaRPr>
          </a:p>
        </p:txBody>
      </p:sp>
      <p:pic>
        <p:nvPicPr>
          <p:cNvPr id="55302" name="內容版面配置區 3">
            <a:extLst>
              <a:ext uri="{FF2B5EF4-FFF2-40B4-BE49-F238E27FC236}">
                <a16:creationId xmlns:a16="http://schemas.microsoft.com/office/drawing/2014/main" id="{7B72B062-A9C4-4C7A-9219-F78E772B84BC}"/>
              </a:ext>
            </a:extLst>
          </p:cNvPr>
          <p:cNvPicPr>
            <a:picLocks noGr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519" y="1343026"/>
            <a:ext cx="5256213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>
            <a:extLst>
              <a:ext uri="{FF2B5EF4-FFF2-40B4-BE49-F238E27FC236}">
                <a16:creationId xmlns:a16="http://schemas.microsoft.com/office/drawing/2014/main" id="{1679ABD6-B5CC-4713-92D5-8DA26E104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規劃作答</a:t>
            </a:r>
            <a:r>
              <a:rPr lang="zh-TW" altLang="en-US" dirty="0" smtClean="0">
                <a:latin typeface="微軟正黑體" panose="020B0604030504040204" pitchFamily="34" charset="-120"/>
              </a:rPr>
              <a:t>區方式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56323" name="內容版面配置區 2">
            <a:extLst>
              <a:ext uri="{FF2B5EF4-FFF2-40B4-BE49-F238E27FC236}">
                <a16:creationId xmlns:a16="http://schemas.microsoft.com/office/drawing/2014/main" id="{A6784B05-46B0-40A4-BB0C-92AEA687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4062" y="1600201"/>
            <a:ext cx="3804730" cy="4525963"/>
          </a:xfrm>
        </p:spPr>
        <p:txBody>
          <a:bodyPr/>
          <a:lstStyle/>
          <a:p>
            <a:r>
              <a:rPr lang="zh-TW" altLang="en-US" dirty="0"/>
              <a:t>標示作答順序，</a:t>
            </a:r>
            <a:r>
              <a:rPr lang="zh-TW" altLang="en-US" dirty="0" smtClean="0"/>
              <a:t>並劃分</a:t>
            </a:r>
            <a:r>
              <a:rPr lang="zh-TW" altLang="en-US" dirty="0"/>
              <a:t>區塊，充分利用作答區。</a:t>
            </a:r>
          </a:p>
        </p:txBody>
      </p:sp>
      <p:sp>
        <p:nvSpPr>
          <p:cNvPr id="56324" name="投影片編號版面配置區 4">
            <a:extLst>
              <a:ext uri="{FF2B5EF4-FFF2-40B4-BE49-F238E27FC236}">
                <a16:creationId xmlns:a16="http://schemas.microsoft.com/office/drawing/2014/main" id="{B37C3AD8-6E31-448C-8BCC-284AB657D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E66B2CE-03A1-4700-8D2F-A6E1139DED3A}" type="slidenum">
              <a:rPr lang="zh-TW" altLang="en-US" smtClean="0"/>
              <a:pPr/>
              <a:t>15</a:t>
            </a:fld>
            <a:endParaRPr lang="zh-TW" altLang="en-US"/>
          </a:p>
        </p:txBody>
      </p:sp>
      <p:pic>
        <p:nvPicPr>
          <p:cNvPr id="56325" name="圖片 6">
            <a:extLst>
              <a:ext uri="{FF2B5EF4-FFF2-40B4-BE49-F238E27FC236}">
                <a16:creationId xmlns:a16="http://schemas.microsoft.com/office/drawing/2014/main" id="{24F575A1-5557-4682-A6E0-F25E2CBCB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382714"/>
            <a:ext cx="49784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>
            <a:extLst>
              <a:ext uri="{FF2B5EF4-FFF2-40B4-BE49-F238E27FC236}">
                <a16:creationId xmlns:a16="http://schemas.microsoft.com/office/drawing/2014/main" id="{8213F1D9-968E-4674-B805-61904572A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規劃作答區方式</a:t>
            </a:r>
          </a:p>
        </p:txBody>
      </p:sp>
      <p:sp>
        <p:nvSpPr>
          <p:cNvPr id="58371" name="內容版面配置區 2">
            <a:extLst>
              <a:ext uri="{FF2B5EF4-FFF2-40B4-BE49-F238E27FC236}">
                <a16:creationId xmlns:a16="http://schemas.microsoft.com/office/drawing/2014/main" id="{743C8A8D-448E-453B-8D18-FD28BAE55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1237" y="1600201"/>
            <a:ext cx="3807555" cy="4525963"/>
          </a:xfrm>
        </p:spPr>
        <p:txBody>
          <a:bodyPr/>
          <a:lstStyle/>
          <a:p>
            <a:r>
              <a:rPr lang="zh-TW" altLang="en-US" dirty="0"/>
              <a:t>劃分作答區塊，充分利用作答區。</a:t>
            </a:r>
          </a:p>
        </p:txBody>
      </p:sp>
      <p:sp>
        <p:nvSpPr>
          <p:cNvPr id="58372" name="投影片編號版面配置區 5">
            <a:extLst>
              <a:ext uri="{FF2B5EF4-FFF2-40B4-BE49-F238E27FC236}">
                <a16:creationId xmlns:a16="http://schemas.microsoft.com/office/drawing/2014/main" id="{7AAE59E3-06C3-4003-BA1C-2DBDBF06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66804D6-BEC3-4C1C-8287-423860F288BB}" type="slidenum">
              <a:rPr lang="zh-TW" altLang="en-US" smtClean="0"/>
              <a:pPr/>
              <a:t>16</a:t>
            </a:fld>
            <a:endParaRPr lang="zh-TW" altLang="en-US"/>
          </a:p>
        </p:txBody>
      </p:sp>
      <p:pic>
        <p:nvPicPr>
          <p:cNvPr id="3" name="圖片 3" descr="一張含有 文字, 收據, 文件 的圖片&#10;&#10;自動產生的描述">
            <a:extLst>
              <a:ext uri="{FF2B5EF4-FFF2-40B4-BE49-F238E27FC236}">
                <a16:creationId xmlns:a16="http://schemas.microsoft.com/office/drawing/2014/main" id="{2AE0B0AC-8B06-4D24-99F9-C4F7D23C5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02" y="1364550"/>
            <a:ext cx="4995416" cy="499600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>
            <a:extLst>
              <a:ext uri="{FF2B5EF4-FFF2-40B4-BE49-F238E27FC236}">
                <a16:creationId xmlns:a16="http://schemas.microsoft.com/office/drawing/2014/main" id="{9E341DFD-32D8-474D-9665-BB4A5608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規劃作答區方式</a:t>
            </a:r>
          </a:p>
        </p:txBody>
      </p:sp>
      <p:sp>
        <p:nvSpPr>
          <p:cNvPr id="57347" name="內容版面配置區 2">
            <a:extLst>
              <a:ext uri="{FF2B5EF4-FFF2-40B4-BE49-F238E27FC236}">
                <a16:creationId xmlns:a16="http://schemas.microsoft.com/office/drawing/2014/main" id="{FC4E21EB-E6A0-4E4E-ACC0-E85AF814C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6412" y="1600201"/>
            <a:ext cx="3802380" cy="4525963"/>
          </a:xfrm>
        </p:spPr>
        <p:txBody>
          <a:bodyPr/>
          <a:lstStyle/>
          <a:p>
            <a:r>
              <a:rPr lang="zh-TW" altLang="en-US" dirty="0" smtClean="0"/>
              <a:t>將作答區分</a:t>
            </a:r>
            <a:r>
              <a:rPr lang="zh-TW" altLang="en-US" dirty="0"/>
              <a:t>為左右兩</a:t>
            </a:r>
            <a:r>
              <a:rPr lang="zh-TW" altLang="en-US" dirty="0" smtClean="0"/>
              <a:t>部分。</a:t>
            </a:r>
            <a:endParaRPr lang="zh-TW" altLang="en-US" dirty="0"/>
          </a:p>
        </p:txBody>
      </p:sp>
      <p:sp>
        <p:nvSpPr>
          <p:cNvPr id="57348" name="投影片編號版面配置區 4">
            <a:extLst>
              <a:ext uri="{FF2B5EF4-FFF2-40B4-BE49-F238E27FC236}">
                <a16:creationId xmlns:a16="http://schemas.microsoft.com/office/drawing/2014/main" id="{0DB3E74A-36C8-4DB5-8C6F-4117FEFD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893C4EB-2824-462E-8721-0BE781F06EF6}" type="slidenum">
              <a:rPr lang="zh-TW" altLang="en-US" smtClean="0"/>
              <a:pPr/>
              <a:t>17</a:t>
            </a:fld>
            <a:endParaRPr lang="zh-TW" altLang="en-US"/>
          </a:p>
        </p:txBody>
      </p:sp>
      <p:pic>
        <p:nvPicPr>
          <p:cNvPr id="2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CA962223-9028-4A03-8112-FC0DA6CC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302" y="1370474"/>
            <a:ext cx="4995416" cy="49954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>
            <a:extLst>
              <a:ext uri="{FF2B5EF4-FFF2-40B4-BE49-F238E27FC236}">
                <a16:creationId xmlns:a16="http://schemas.microsoft.com/office/drawing/2014/main" id="{92901703-2D88-4AE6-AAA0-74B192C9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須</a:t>
            </a:r>
            <a:r>
              <a:rPr lang="zh-TW" altLang="en-US" dirty="0" smtClean="0"/>
              <a:t>將試題圖形</a:t>
            </a:r>
            <a:r>
              <a:rPr lang="zh-TW" altLang="en-US" dirty="0"/>
              <a:t>畫在作答區的情況</a:t>
            </a:r>
          </a:p>
        </p:txBody>
      </p:sp>
      <p:sp>
        <p:nvSpPr>
          <p:cNvPr id="59395" name="內容版面配置區 2">
            <a:extLst>
              <a:ext uri="{FF2B5EF4-FFF2-40B4-BE49-F238E27FC236}">
                <a16:creationId xmlns:a16="http://schemas.microsoft.com/office/drawing/2014/main" id="{4DCCC09B-34E8-4E23-86B2-FE28CE834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6414" y="1604169"/>
            <a:ext cx="3384550" cy="4525963"/>
          </a:xfrm>
        </p:spPr>
        <p:txBody>
          <a:bodyPr/>
          <a:lstStyle/>
          <a:p>
            <a:r>
              <a:rPr lang="zh-TW" altLang="en-US" dirty="0"/>
              <a:t>作答</a:t>
            </a:r>
            <a:r>
              <a:rPr lang="zh-TW" altLang="en-US" dirty="0" smtClean="0"/>
              <a:t>時</a:t>
            </a:r>
            <a:r>
              <a:rPr lang="zh-TW" altLang="en-US" dirty="0">
                <a:latin typeface="Times New Roman" panose="02020603050405020304" pitchFamily="18" charset="0"/>
              </a:rPr>
              <a:t>使用到原試題圖形上未標示的記號，則須</a:t>
            </a:r>
            <a:r>
              <a:rPr lang="zh-TW" altLang="en-US" dirty="0" smtClean="0">
                <a:latin typeface="Times New Roman" panose="02020603050405020304" pitchFamily="18" charset="0"/>
              </a:rPr>
              <a:t>將試題圖形</a:t>
            </a:r>
            <a:r>
              <a:rPr lang="zh-TW" altLang="en-US" dirty="0">
                <a:latin typeface="Times New Roman" panose="02020603050405020304" pitchFamily="18" charset="0"/>
              </a:rPr>
              <a:t>畫在作答區內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59396" name="投影片編號版面配置區 4">
            <a:extLst>
              <a:ext uri="{FF2B5EF4-FFF2-40B4-BE49-F238E27FC236}">
                <a16:creationId xmlns:a16="http://schemas.microsoft.com/office/drawing/2014/main" id="{CB7FFDBA-DCD5-47C1-B85B-2F54D468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F795B4A-9171-4F86-B850-A588830D79D3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9397" name="圖片 1">
            <a:extLst>
              <a:ext uri="{FF2B5EF4-FFF2-40B4-BE49-F238E27FC236}">
                <a16:creationId xmlns:a16="http://schemas.microsoft.com/office/drawing/2014/main" id="{199825C5-7964-401D-AF5B-EF587D8F5A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1287463"/>
            <a:ext cx="5003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>
            <a:extLst>
              <a:ext uri="{FF2B5EF4-FFF2-40B4-BE49-F238E27FC236}">
                <a16:creationId xmlns:a16="http://schemas.microsoft.com/office/drawing/2014/main" id="{0994964F-ABDA-4FC0-A782-3568B157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</a:rPr>
              <a:t>違反試場規則行為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61444" name="投影片編號版面配置區 6">
            <a:extLst>
              <a:ext uri="{FF2B5EF4-FFF2-40B4-BE49-F238E27FC236}">
                <a16:creationId xmlns:a16="http://schemas.microsoft.com/office/drawing/2014/main" id="{A84EB189-84BB-48D1-9EB4-7E28C09B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64EF60-C706-420C-85FE-ACA727083796}" type="slidenum">
              <a:rPr lang="zh-TW" altLang="en-US" smtClean="0"/>
              <a:pPr/>
              <a:t>19</a:t>
            </a:fld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419DBC8-C081-4B3E-B657-14F9680F7832}"/>
              </a:ext>
            </a:extLst>
          </p:cNvPr>
          <p:cNvSpPr txBox="1">
            <a:spLocks/>
          </p:cNvSpPr>
          <p:nvPr/>
        </p:nvSpPr>
        <p:spPr bwMode="auto">
          <a:xfrm>
            <a:off x="7044184" y="1611488"/>
            <a:ext cx="3957228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kern="0" dirty="0">
                <a:latin typeface="標楷體" pitchFamily="65" charset="-120"/>
              </a:rPr>
              <a:t>書寫准考證號碼。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6217C71-8226-4A55-B18F-6B9DECA5B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08" y="1417638"/>
            <a:ext cx="4842754" cy="499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1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>
            <a:extLst>
              <a:ext uri="{FF2B5EF4-FFF2-40B4-BE49-F238E27FC236}">
                <a16:creationId xmlns:a16="http://schemas.microsoft.com/office/drawing/2014/main" id="{84859E26-7178-4F06-BB46-E0AB1CD08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評分品質控管的方式</a:t>
            </a:r>
          </a:p>
        </p:txBody>
      </p:sp>
      <p:sp>
        <p:nvSpPr>
          <p:cNvPr id="43011" name="內容版面配置區 2">
            <a:extLst>
              <a:ext uri="{FF2B5EF4-FFF2-40B4-BE49-F238E27FC236}">
                <a16:creationId xmlns:a16="http://schemas.microsoft.com/office/drawing/2014/main" id="{9218C6C0-556C-41D6-8EEA-4429EFE32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2" y="1600201"/>
            <a:ext cx="10411968" cy="4525963"/>
          </a:xfrm>
        </p:spPr>
        <p:txBody>
          <a:bodyPr/>
          <a:lstStyle/>
          <a:p>
            <a:pPr marL="330200" indent="-330200" defTabSz="881063" eaLnBrk="1" hangingPunct="1"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進行完整的評分者訓練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 indent="-330200" defTabSz="881063" eaLnBrk="1" hangingPunct="1"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設計完善的評分機制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 indent="-330200" defTabSz="881063" eaLnBrk="1" hangingPunct="1">
              <a:spcBef>
                <a:spcPts val="1800"/>
              </a:spcBef>
              <a:buFont typeface="Wingdings" panose="05000000000000000000" pitchFamily="2" charset="2"/>
              <a:buChar char="u"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採用線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上閱卷模式</a:t>
            </a:r>
          </a:p>
        </p:txBody>
      </p:sp>
      <p:sp>
        <p:nvSpPr>
          <p:cNvPr id="43012" name="投影片編號版面配置區 1">
            <a:extLst>
              <a:ext uri="{FF2B5EF4-FFF2-40B4-BE49-F238E27FC236}">
                <a16:creationId xmlns:a16="http://schemas.microsoft.com/office/drawing/2014/main" id="{C6E2CB09-7FCE-4968-B984-3A9388BAF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AA0C56D-A9D1-49D6-8A28-5AC296252EA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>
            <a:extLst>
              <a:ext uri="{FF2B5EF4-FFF2-40B4-BE49-F238E27FC236}">
                <a16:creationId xmlns:a16="http://schemas.microsoft.com/office/drawing/2014/main" id="{1FD4D8F7-6AC6-4B48-BDE2-3BBDDBC2E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違反試場規則行為</a:t>
            </a:r>
          </a:p>
        </p:txBody>
      </p:sp>
      <p:sp>
        <p:nvSpPr>
          <p:cNvPr id="60419" name="內容版面配置區 2">
            <a:extLst>
              <a:ext uri="{FF2B5EF4-FFF2-40B4-BE49-F238E27FC236}">
                <a16:creationId xmlns:a16="http://schemas.microsoft.com/office/drawing/2014/main" id="{CC443727-A50B-44FD-8A6D-2F04B3533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564" y="1600201"/>
            <a:ext cx="3575620" cy="4525963"/>
          </a:xfrm>
        </p:spPr>
        <p:txBody>
          <a:bodyPr/>
          <a:lstStyle/>
          <a:p>
            <a:r>
              <a:rPr lang="zh-TW" altLang="en-US" dirty="0">
                <a:ea typeface="標楷體"/>
              </a:rPr>
              <a:t>書寫與解題無關之文字與符號。</a:t>
            </a:r>
          </a:p>
        </p:txBody>
      </p:sp>
      <p:sp>
        <p:nvSpPr>
          <p:cNvPr id="60420" name="投影片編號版面配置區 5">
            <a:extLst>
              <a:ext uri="{FF2B5EF4-FFF2-40B4-BE49-F238E27FC236}">
                <a16:creationId xmlns:a16="http://schemas.microsoft.com/office/drawing/2014/main" id="{8F42EF3B-447B-42B4-A41F-7E2090CA4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3586CCE-E8CF-43BC-BE0A-3EE34DE1199B}" type="slidenum">
              <a:rPr lang="zh-TW" altLang="en-US" smtClean="0"/>
              <a:pPr/>
              <a:t>20</a:t>
            </a:fld>
            <a:endParaRPr lang="zh-TW" altLang="en-US"/>
          </a:p>
        </p:txBody>
      </p:sp>
      <p:pic>
        <p:nvPicPr>
          <p:cNvPr id="3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EC3D3FA8-DEA0-49BF-8666-8B74D76F7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96" y="1377253"/>
            <a:ext cx="4736410" cy="497059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>
            <a:extLst>
              <a:ext uri="{FF2B5EF4-FFF2-40B4-BE49-F238E27FC236}">
                <a16:creationId xmlns:a16="http://schemas.microsoft.com/office/drawing/2014/main" id="{0994964F-ABDA-4FC0-A782-3568B1570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</a:rPr>
              <a:t>違反試場規則行為</a:t>
            </a:r>
          </a:p>
        </p:txBody>
      </p:sp>
      <p:sp>
        <p:nvSpPr>
          <p:cNvPr id="61444" name="投影片編號版面配置區 6">
            <a:extLst>
              <a:ext uri="{FF2B5EF4-FFF2-40B4-BE49-F238E27FC236}">
                <a16:creationId xmlns:a16="http://schemas.microsoft.com/office/drawing/2014/main" id="{A84EB189-84BB-48D1-9EB4-7E28C09BF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164EF60-C706-420C-85FE-ACA727083796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A419DBC8-C081-4B3E-B657-14F9680F7832}"/>
              </a:ext>
            </a:extLst>
          </p:cNvPr>
          <p:cNvSpPr txBox="1">
            <a:spLocks/>
          </p:cNvSpPr>
          <p:nvPr/>
        </p:nvSpPr>
        <p:spPr bwMode="auto">
          <a:xfrm>
            <a:off x="7035040" y="1584056"/>
            <a:ext cx="295275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zh-TW" altLang="en-US" sz="3200" kern="0" dirty="0">
                <a:latin typeface="標楷體" pitchFamily="65" charset="-120"/>
              </a:rPr>
              <a:t>畫記圖形。</a:t>
            </a:r>
          </a:p>
        </p:txBody>
      </p:sp>
      <p:pic>
        <p:nvPicPr>
          <p:cNvPr id="3" name="圖片 3">
            <a:extLst>
              <a:ext uri="{FF2B5EF4-FFF2-40B4-BE49-F238E27FC236}">
                <a16:creationId xmlns:a16="http://schemas.microsoft.com/office/drawing/2014/main" id="{2095F1F3-A556-4744-9F33-16AA1A22B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92" y="1309686"/>
            <a:ext cx="4781455" cy="509447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98E945F3-F69F-4611-B96E-6EF6CF411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3601"/>
            <a:ext cx="7772400" cy="2036063"/>
          </a:xfrm>
        </p:spPr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寫作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測驗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評分及作答說明</a:t>
            </a:r>
            <a:endParaRPr lang="zh-TW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>
            <a:extLst>
              <a:ext uri="{FF2B5EF4-FFF2-40B4-BE49-F238E27FC236}">
                <a16:creationId xmlns:a16="http://schemas.microsoft.com/office/drawing/2014/main" id="{B5BBA7C5-CC43-4FB2-85FE-712E3B3B2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/>
              <a:t>寫作測驗評量的能力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3AF0A0C-1FA3-40C7-B4E1-0D5DC41FC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91542"/>
            <a:ext cx="9857232" cy="5010872"/>
          </a:xfrm>
        </p:spPr>
        <p:txBody>
          <a:bodyPr>
            <a:normAutofit fontScale="92500" lnSpcReduction="10000"/>
          </a:bodyPr>
          <a:lstStyle/>
          <a:p>
            <a:pPr marL="0" indent="0" algn="just" eaLnBrk="1">
              <a:spcAft>
                <a:spcPts val="600"/>
              </a:spcAft>
              <a:buNone/>
              <a:defRPr/>
            </a:pPr>
            <a:r>
              <a:rPr lang="zh-TW" altLang="en-US" dirty="0"/>
              <a:t>檢測學生</a:t>
            </a:r>
            <a:r>
              <a:rPr lang="zh-TW" altLang="en-US" dirty="0">
                <a:solidFill>
                  <a:srgbClr val="0000FF"/>
                </a:solidFill>
              </a:rPr>
              <a:t>表達經驗見聞</a:t>
            </a:r>
            <a:r>
              <a:rPr lang="zh-TW" altLang="en-US" dirty="0"/>
              <a:t>和</a:t>
            </a:r>
            <a:r>
              <a:rPr lang="zh-TW" altLang="en-US" dirty="0">
                <a:solidFill>
                  <a:srgbClr val="0000FF"/>
                </a:solidFill>
              </a:rPr>
              <a:t>情感思想的綜合語文能力。</a:t>
            </a:r>
            <a:endParaRPr lang="zh-TW" altLang="en-US" dirty="0"/>
          </a:p>
          <a:p>
            <a:pPr algn="just" eaLnBrk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/>
              <a:t>立意與取材</a:t>
            </a:r>
            <a:r>
              <a:rPr lang="zh-TW" altLang="en-US" sz="3000" dirty="0"/>
              <a:t>：能依據不同的寫作任務，統整、運用材料，以表現個人意念。</a:t>
            </a:r>
            <a:endParaRPr lang="en-US" altLang="zh-TW" sz="3000" dirty="0"/>
          </a:p>
          <a:p>
            <a:pPr algn="just" eaLnBrk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/>
              <a:t>結構組織</a:t>
            </a:r>
            <a:r>
              <a:rPr lang="zh-TW" altLang="en-US" sz="3000" dirty="0"/>
              <a:t>：能掌握寫作步驟，完成首尾連貫、組織完整的文章。</a:t>
            </a:r>
            <a:endParaRPr lang="en-US" altLang="zh-TW" sz="3000" dirty="0"/>
          </a:p>
          <a:p>
            <a:pPr algn="just" eaLnBrk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/>
              <a:t>遣詞造句</a:t>
            </a:r>
            <a:r>
              <a:rPr lang="zh-TW" altLang="en-US" sz="3000" dirty="0"/>
              <a:t>：能正確使用國語文，適當的遣詞造字、運用各種句型及修辭寫作</a:t>
            </a:r>
            <a:r>
              <a:rPr lang="zh-TW" altLang="en-US" sz="2800" dirty="0"/>
              <a:t>。</a:t>
            </a:r>
            <a:endParaRPr lang="en-US" altLang="zh-TW" sz="3000" dirty="0"/>
          </a:p>
          <a:p>
            <a:pPr algn="just" eaLnBrk="1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sz="3000" b="1" dirty="0"/>
              <a:t>錯別字、格式及標點符號</a:t>
            </a:r>
            <a:r>
              <a:rPr lang="zh-TW" altLang="en-US" sz="3000" dirty="0"/>
              <a:t>：能正確書寫文字、格式及標點符號。</a:t>
            </a:r>
          </a:p>
        </p:txBody>
      </p:sp>
      <p:sp>
        <p:nvSpPr>
          <p:cNvPr id="63492" name="投影片編號版面配置區 1">
            <a:extLst>
              <a:ext uri="{FF2B5EF4-FFF2-40B4-BE49-F238E27FC236}">
                <a16:creationId xmlns:a16="http://schemas.microsoft.com/office/drawing/2014/main" id="{D322EF76-D881-457B-95D1-5F2BAD3A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A07444C-C33E-4FAF-9E1F-48ECB92C12B5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0621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E2F745-F274-4F42-A46A-3097CF499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121" y="1113271"/>
            <a:ext cx="1073727" cy="4276148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評分規準</a:t>
            </a:r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AE44061E-8A31-4DCA-9896-EC56C2193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08" y="0"/>
            <a:ext cx="7101479" cy="6858000"/>
          </a:xfr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BE1CC5-8AC1-4152-ADDE-D74EAD96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853FD6-604D-4DDD-BFFC-02FD99F62046}" type="slidenum">
              <a:rPr lang="zh-TW" altLang="en-US"/>
              <a:pPr>
                <a:defRPr/>
              </a:pPr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535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2">
            <a:extLst>
              <a:ext uri="{FF2B5EF4-FFF2-40B4-BE49-F238E27FC236}">
                <a16:creationId xmlns:a16="http://schemas.microsoft.com/office/drawing/2014/main" id="{82C0A4DB-36AF-40FC-AE88-F66290255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34" y="2182124"/>
            <a:ext cx="5467266" cy="3926068"/>
          </a:xfrm>
          <a:prstGeom prst="rect">
            <a:avLst/>
          </a:prstGeom>
        </p:spPr>
      </p:pic>
      <p:sp>
        <p:nvSpPr>
          <p:cNvPr id="64515" name="標題 1">
            <a:extLst>
              <a:ext uri="{FF2B5EF4-FFF2-40B4-BE49-F238E27FC236}">
                <a16:creationId xmlns:a16="http://schemas.microsoft.com/office/drawing/2014/main" id="{7164B8EF-8C64-462B-8207-7A8CACFFF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答案卷樣式</a:t>
            </a:r>
          </a:p>
        </p:txBody>
      </p:sp>
      <p:sp>
        <p:nvSpPr>
          <p:cNvPr id="64516" name="投影片編號版面配置區 1">
            <a:extLst>
              <a:ext uri="{FF2B5EF4-FFF2-40B4-BE49-F238E27FC236}">
                <a16:creationId xmlns:a16="http://schemas.microsoft.com/office/drawing/2014/main" id="{C98AE1A9-C85C-4953-958D-298391A1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3E323CE-D683-4B5C-A5DA-A8899CC4B6D9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64517" name="圖片 6" descr="會考_寫作測驗答案卷_0826_反面.jpg">
            <a:extLst>
              <a:ext uri="{FF2B5EF4-FFF2-40B4-BE49-F238E27FC236}">
                <a16:creationId xmlns:a16="http://schemas.microsoft.com/office/drawing/2014/main" id="{27865900-4F82-425A-B295-5AA626E19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4" y="2157414"/>
            <a:ext cx="5590532" cy="395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7885AEF5-18D3-4698-A764-37CDFC0F8496}"/>
              </a:ext>
            </a:extLst>
          </p:cNvPr>
          <p:cNvSpPr/>
          <p:nvPr/>
        </p:nvSpPr>
        <p:spPr>
          <a:xfrm>
            <a:off x="5253706" y="5112227"/>
            <a:ext cx="241745" cy="863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9A8903-1F19-43C1-A0E4-E59014C17614}"/>
              </a:ext>
            </a:extLst>
          </p:cNvPr>
          <p:cNvSpPr/>
          <p:nvPr/>
        </p:nvSpPr>
        <p:spPr>
          <a:xfrm>
            <a:off x="10937686" y="5097146"/>
            <a:ext cx="306387" cy="8937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4CBCDF47-351C-4989-8447-E5A16ADB7302}"/>
              </a:ext>
            </a:extLst>
          </p:cNvPr>
          <p:cNvSpPr/>
          <p:nvPr/>
        </p:nvSpPr>
        <p:spPr>
          <a:xfrm>
            <a:off x="5233324" y="2269215"/>
            <a:ext cx="241745" cy="819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81040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>
            <a:extLst>
              <a:ext uri="{FF2B5EF4-FFF2-40B4-BE49-F238E27FC236}">
                <a16:creationId xmlns:a16="http://schemas.microsoft.com/office/drawing/2014/main" id="{8490DC19-5CB4-4D62-9E2E-2145368C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作</a:t>
            </a:r>
            <a:r>
              <a:rPr lang="zh-TW" altLang="en-US" dirty="0"/>
              <a:t>答注意事項（一）</a:t>
            </a:r>
          </a:p>
        </p:txBody>
      </p:sp>
      <p:sp>
        <p:nvSpPr>
          <p:cNvPr id="65539" name="內容版面配置區 2">
            <a:extLst>
              <a:ext uri="{FF2B5EF4-FFF2-40B4-BE49-F238E27FC236}">
                <a16:creationId xmlns:a16="http://schemas.microsoft.com/office/drawing/2014/main" id="{0C93A13B-C01A-4AE1-BA88-C1078C95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1572768"/>
            <a:ext cx="9854183" cy="4927279"/>
          </a:xfrm>
        </p:spPr>
        <p:txBody>
          <a:bodyPr/>
          <a:lstStyle/>
          <a:p>
            <a:pPr marL="342900" lvl="1" indent="-342900" algn="just" defTabSz="1511300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zh-TW" dirty="0"/>
              <a:t>作答方式：</a:t>
            </a:r>
            <a:r>
              <a:rPr lang="zh-TW" altLang="en-US" dirty="0"/>
              <a:t>必須仔細閱讀完整試題後，依要求撰寫一篇文章。 </a:t>
            </a:r>
            <a:endParaRPr lang="en-US" altLang="zh-TW" dirty="0"/>
          </a:p>
          <a:p>
            <a:pPr marL="342900" lvl="1" indent="-342900" algn="just" defTabSz="1511300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dirty="0"/>
              <a:t>從答案卷的第一頁右邊第一行開始作答，翻面至第二頁作答時，請注意答案卷方向，勿上下顛倒。</a:t>
            </a:r>
            <a:endParaRPr lang="en-US" altLang="zh-TW" dirty="0"/>
          </a:p>
          <a:p>
            <a:pPr marL="342900" lvl="1" indent="-342900" algn="just" defTabSz="1511300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dirty="0"/>
              <a:t>不得要求增加答案卷作答。</a:t>
            </a:r>
            <a:endParaRPr lang="en-US" altLang="zh-TW" dirty="0"/>
          </a:p>
          <a:p>
            <a:pPr marL="342900" lvl="1" indent="-342900" algn="just" defTabSz="1511300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dirty="0"/>
              <a:t>針對完全離題、只訂題目、僅抄寫題目或題幹內容、使用詩歌體及空白卷等考生，因無法判斷其寫作能力，給予零級分。</a:t>
            </a:r>
          </a:p>
          <a:p>
            <a:pPr marL="0" lvl="1" indent="0" algn="just" defTabSz="1511300" eaLnBrk="1">
              <a:spcAft>
                <a:spcPts val="600"/>
              </a:spcAft>
              <a:buNone/>
              <a:defRPr/>
            </a:pPr>
            <a:endParaRPr lang="en-US" altLang="zh-TW" sz="2400" dirty="0"/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18C5A6E9-67C0-4C5C-9693-59500A2C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68646B-53E6-49C1-BFDC-CA1DD86DE77C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503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>
            <a:extLst>
              <a:ext uri="{FF2B5EF4-FFF2-40B4-BE49-F238E27FC236}">
                <a16:creationId xmlns:a16="http://schemas.microsoft.com/office/drawing/2014/main" id="{8490DC19-5CB4-4D62-9E2E-2145368CF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作</a:t>
            </a:r>
            <a:r>
              <a:rPr lang="zh-TW" altLang="en-US" dirty="0"/>
              <a:t>答注意事項（二）</a:t>
            </a:r>
          </a:p>
        </p:txBody>
      </p:sp>
      <p:sp>
        <p:nvSpPr>
          <p:cNvPr id="65539" name="內容版面配置區 2">
            <a:extLst>
              <a:ext uri="{FF2B5EF4-FFF2-40B4-BE49-F238E27FC236}">
                <a16:creationId xmlns:a16="http://schemas.microsoft.com/office/drawing/2014/main" id="{0C93A13B-C01A-4AE1-BA88-C1078C952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1576037"/>
            <a:ext cx="9646920" cy="5281963"/>
          </a:xfrm>
        </p:spPr>
        <p:txBody>
          <a:bodyPr/>
          <a:lstStyle/>
          <a:p>
            <a:pPr marL="342900" lvl="1" indent="-342900" algn="just" defTabSz="1511300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dirty="0"/>
              <a:t>以下情形影響作答結果呈現，可能影響得分：</a:t>
            </a:r>
            <a:endParaRPr lang="en-US" altLang="zh-TW" dirty="0"/>
          </a:p>
          <a:p>
            <a:pPr marL="704850" lvl="1" indent="-342900" algn="just" defTabSz="1511300" eaLnBrk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ea typeface="標楷體"/>
              </a:rPr>
              <a:t>未用本國文字書寫（正體字）</a:t>
            </a:r>
            <a:endParaRPr lang="en-US" altLang="zh-TW" sz="2400" dirty="0">
              <a:ea typeface="標楷體"/>
            </a:endParaRPr>
          </a:p>
          <a:p>
            <a:pPr marL="704850" lvl="1" indent="-342900" algn="just" defTabSz="15113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ea typeface="標楷體"/>
              </a:rPr>
              <a:t>未用黑色墨水的筆書寫（</a:t>
            </a:r>
            <a:r>
              <a:rPr lang="zh-TW" altLang="zh-TW" sz="2400" dirty="0">
                <a:ea typeface="標楷體"/>
              </a:rPr>
              <a:t>建議使用</a:t>
            </a:r>
            <a:r>
              <a:rPr lang="en-US" altLang="zh-TW" sz="2400" dirty="0">
                <a:ea typeface="標楷體"/>
              </a:rPr>
              <a:t>0.5mm</a:t>
            </a:r>
            <a:r>
              <a:rPr lang="zh-TW" altLang="en-US" sz="2400" dirty="0">
                <a:ea typeface="標楷體"/>
              </a:rPr>
              <a:t>～</a:t>
            </a:r>
            <a:r>
              <a:rPr lang="en-US" altLang="zh-TW" sz="2400" dirty="0">
                <a:ea typeface="標楷體"/>
              </a:rPr>
              <a:t>0.7mm</a:t>
            </a:r>
            <a:r>
              <a:rPr lang="zh-TW" altLang="zh-TW" sz="2400" dirty="0">
                <a:ea typeface="標楷體"/>
              </a:rPr>
              <a:t>之筆尖</a:t>
            </a:r>
            <a:r>
              <a:rPr lang="zh-TW" altLang="en-US" sz="2400" dirty="0">
                <a:ea typeface="標楷體"/>
              </a:rPr>
              <a:t>，且不得使用鉛筆）</a:t>
            </a:r>
            <a:endParaRPr lang="en-US" altLang="zh-TW" sz="2400" dirty="0">
              <a:ea typeface="標楷體"/>
            </a:endParaRPr>
          </a:p>
          <a:p>
            <a:pPr marL="704850" lvl="1" indent="-342900" algn="just" defTabSz="15113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ea typeface="標楷體"/>
              </a:rPr>
              <a:t>書寫字體過小</a:t>
            </a:r>
            <a:endParaRPr lang="en-US" altLang="zh-TW" sz="2400" dirty="0">
              <a:ea typeface="標楷體"/>
            </a:endParaRPr>
          </a:p>
          <a:p>
            <a:pPr marL="704850" lvl="1" indent="-342900" algn="just" defTabSz="15113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ea typeface="標楷體"/>
              </a:rPr>
              <a:t>書寫內容超出答案卷格線外框</a:t>
            </a:r>
            <a:endParaRPr lang="en-US" altLang="zh-TW" sz="2400" dirty="0">
              <a:ea typeface="標楷體"/>
            </a:endParaRPr>
          </a:p>
          <a:p>
            <a:pPr marL="342900" lvl="1" indent="-342900" algn="just" defTabSz="1511300" eaLnBrk="1">
              <a:spcAft>
                <a:spcPts val="600"/>
              </a:spcAft>
              <a:buFont typeface="Wingdings" pitchFamily="2" charset="2"/>
              <a:buChar char="u"/>
              <a:defRPr/>
            </a:pPr>
            <a:r>
              <a:rPr lang="zh-TW" altLang="en-US" dirty="0"/>
              <a:t>以下情形違反試場規則，將不予計級分：</a:t>
            </a:r>
            <a:endParaRPr lang="en-US" altLang="zh-TW" dirty="0"/>
          </a:p>
          <a:p>
            <a:pPr marL="704850" lvl="1" indent="-342900" algn="just" defTabSz="1511300" eaLnBrk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srgbClr val="FF0000"/>
                </a:solidFill>
              </a:rPr>
              <a:t>故意挖補、汙損、折疊答案卷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704850" lvl="1" indent="-342900" algn="just" defTabSz="1511300" eaLnBrk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TW" altLang="en-US" sz="2400" dirty="0">
                <a:solidFill>
                  <a:srgbClr val="FF0000"/>
                </a:solidFill>
              </a:rPr>
              <a:t>於答案卷上作標記（包含畫記圖形或符號、於正文以外書寫其他文字）、顯示自己身分</a:t>
            </a:r>
            <a:endParaRPr lang="en-US" altLang="zh-TW" sz="2400" dirty="0">
              <a:solidFill>
                <a:srgbClr val="FF0000"/>
              </a:solidFill>
            </a:endParaRPr>
          </a:p>
          <a:p>
            <a:pPr marL="866775" lvl="1" indent="-565150" defTabSz="1511300" eaLnBrk="1" hangingPunct="1">
              <a:lnSpc>
                <a:spcPct val="95000"/>
              </a:lnSpc>
              <a:buFont typeface="Wingdings" panose="05000000000000000000" pitchFamily="2" charset="2"/>
              <a:buChar char="u"/>
              <a:defRPr/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id="{18C5A6E9-67C0-4C5C-9693-59500A2C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68646B-53E6-49C1-BFDC-CA1DD86DE77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7026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內容版面配置區 4" descr="105030114A.jpg">
            <a:extLst>
              <a:ext uri="{FF2B5EF4-FFF2-40B4-BE49-F238E27FC236}">
                <a16:creationId xmlns:a16="http://schemas.microsoft.com/office/drawing/2014/main" id="{B3C12D50-8749-43E5-AB93-A6E544963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1" y="404814"/>
            <a:ext cx="8024813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E3E2CD92-5850-4582-99C7-CDF8AEA047FA}"/>
              </a:ext>
            </a:extLst>
          </p:cNvPr>
          <p:cNvSpPr txBox="1">
            <a:spLocks/>
          </p:cNvSpPr>
          <p:nvPr/>
        </p:nvSpPr>
        <p:spPr bwMode="auto">
          <a:xfrm>
            <a:off x="1201929" y="404814"/>
            <a:ext cx="706120" cy="582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91440" tIns="45720" rIns="91440" bIns="45720" anchor="ctr"/>
          <a:lstStyle/>
          <a:p>
            <a:pPr algn="ctr">
              <a:defRPr/>
            </a:pPr>
            <a:r>
              <a:rPr lang="zh-TW" altLang="en-US" sz="3600" b="1" dirty="0">
                <a:latin typeface="標楷體" pitchFamily="65" charset="-120"/>
                <a:ea typeface="標楷體"/>
                <a:cs typeface="+mj-cs"/>
              </a:rPr>
              <a:t>可能影響</a:t>
            </a:r>
            <a:r>
              <a:rPr lang="zh-TW" altLang="en-US" sz="3600" b="1" dirty="0" smtClean="0">
                <a:latin typeface="標楷體" pitchFamily="65" charset="-120"/>
                <a:ea typeface="標楷體"/>
                <a:cs typeface="+mj-cs"/>
              </a:rPr>
              <a:t>得分的情形 </a:t>
            </a:r>
            <a:r>
              <a:rPr lang="zh-TW" altLang="en-US" sz="4000" dirty="0">
                <a:latin typeface="標楷體" pitchFamily="65" charset="-120"/>
                <a:ea typeface="標楷體"/>
                <a:cs typeface="+mj-cs"/>
              </a:rPr>
              <a:t>｜</a:t>
            </a:r>
            <a:r>
              <a:rPr lang="zh-TW" altLang="en-US" b="1" dirty="0">
                <a:latin typeface="標楷體" pitchFamily="65" charset="-120"/>
                <a:ea typeface="標楷體"/>
                <a:cs typeface="+mj-cs"/>
              </a:rPr>
              <a:t>墨水不足</a:t>
            </a:r>
            <a:endParaRPr lang="zh-TW" altLang="en-US" dirty="0">
              <a:ea typeface="標楷體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內容版面配置區 4" descr="96260436301-6.JPG">
            <a:extLst>
              <a:ext uri="{FF2B5EF4-FFF2-40B4-BE49-F238E27FC236}">
                <a16:creationId xmlns:a16="http://schemas.microsoft.com/office/drawing/2014/main" id="{D8EF5DC8-6E16-425C-A660-354EFBA40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25" y="336550"/>
            <a:ext cx="8027988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E3E2CD92-5850-4582-99C7-CDF8AEA047FA}"/>
              </a:ext>
            </a:extLst>
          </p:cNvPr>
          <p:cNvSpPr txBox="1">
            <a:spLocks/>
          </p:cNvSpPr>
          <p:nvPr/>
        </p:nvSpPr>
        <p:spPr bwMode="auto">
          <a:xfrm>
            <a:off x="1201929" y="404814"/>
            <a:ext cx="706120" cy="582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91440" tIns="45720" rIns="91440" bIns="45720" anchor="ctr"/>
          <a:lstStyle/>
          <a:p>
            <a:pPr algn="ctr">
              <a:defRPr/>
            </a:pPr>
            <a:r>
              <a:rPr lang="zh-TW" altLang="en-US" sz="3600" b="1" dirty="0">
                <a:latin typeface="標楷體" pitchFamily="65" charset="-120"/>
                <a:ea typeface="標楷體"/>
                <a:cs typeface="+mj-cs"/>
              </a:rPr>
              <a:t>可能影響</a:t>
            </a:r>
            <a:r>
              <a:rPr lang="zh-TW" altLang="en-US" sz="3600" b="1" dirty="0" smtClean="0">
                <a:latin typeface="標楷體" pitchFamily="65" charset="-120"/>
                <a:ea typeface="標楷體"/>
                <a:cs typeface="+mj-cs"/>
              </a:rPr>
              <a:t>得分的情</a:t>
            </a:r>
            <a:r>
              <a:rPr lang="zh-TW" altLang="en-US" sz="3600" b="1" dirty="0" smtClean="0">
                <a:latin typeface="標楷體" pitchFamily="65" charset="-120"/>
                <a:ea typeface="標楷體"/>
              </a:rPr>
              <a:t>形 </a:t>
            </a:r>
            <a:r>
              <a:rPr lang="zh-TW" altLang="en-US" sz="4000" dirty="0" smtClean="0">
                <a:latin typeface="標楷體" pitchFamily="65" charset="-120"/>
                <a:ea typeface="標楷體"/>
                <a:cs typeface="+mj-cs"/>
              </a:rPr>
              <a:t>｜</a:t>
            </a:r>
            <a:r>
              <a:rPr lang="zh-TW" altLang="en-US" b="1" dirty="0" smtClean="0">
                <a:latin typeface="標楷體" pitchFamily="65" charset="-120"/>
                <a:ea typeface="標楷體"/>
                <a:cs typeface="+mj-cs"/>
              </a:rPr>
              <a:t>字體太小</a:t>
            </a:r>
            <a:endParaRPr lang="zh-TW" altLang="en-US" dirty="0">
              <a:ea typeface="標楷體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標題 1">
            <a:extLst>
              <a:ext uri="{FF2B5EF4-FFF2-40B4-BE49-F238E27FC236}">
                <a16:creationId xmlns:a16="http://schemas.microsoft.com/office/drawing/2014/main" id="{42325D76-738A-4160-AED2-F69BCF81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</a:rPr>
              <a:t>評分者訓練</a:t>
            </a:r>
            <a:endParaRPr lang="zh-TW" altLang="en-US" dirty="0">
              <a:latin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E4CA83-CDC8-43BA-A166-F71103885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432" y="1600201"/>
            <a:ext cx="10411968" cy="4525963"/>
          </a:xfrm>
        </p:spPr>
        <p:txBody>
          <a:bodyPr/>
          <a:lstStyle/>
          <a:p>
            <a:pPr marL="330200" indent="-330200" algn="just" defTabSz="881063" eaLnBrk="1" hangingPunct="1">
              <a:spcBef>
                <a:spcPts val="1800"/>
              </a:spcBef>
              <a:buFont typeface="Wingdings" pitchFamily="2" charset="2"/>
              <a:buChar char="u"/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核心委員－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每年參加多次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培訓會議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defTabSz="881063" eaLnBrk="1" hangingPunct="1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凝聚閱卷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共識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0200" indent="-330200" algn="just" defTabSz="881063" eaLnBrk="1" hangingPunct="1">
              <a:spcBef>
                <a:spcPts val="1800"/>
              </a:spcBef>
              <a:buFont typeface="Wingdings" pitchFamily="2" charset="2"/>
              <a:buChar char="u"/>
              <a:defRPr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評閱委員－每年參加兩次培訓會議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7550" lvl="1" indent="-317500" algn="just" defTabSz="881063" eaLnBrk="1" hangingPunct="1">
              <a:spcBef>
                <a:spcPts val="180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了解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評分方式與重點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881063" eaLnBrk="1" hangingPunct="1">
              <a:spcBef>
                <a:spcPts val="1800"/>
              </a:spcBef>
              <a:buFont typeface="Wingdings" panose="05000000000000000000" pitchFamily="2" charset="2"/>
              <a:buChar char="u"/>
              <a:defRPr/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需通過認證或評選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6" name="投影片編號版面配置區 1">
            <a:extLst>
              <a:ext uri="{FF2B5EF4-FFF2-40B4-BE49-F238E27FC236}">
                <a16:creationId xmlns:a16="http://schemas.microsoft.com/office/drawing/2014/main" id="{13D3F9DD-70AB-42C5-879E-73E4B9D77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4378CA0-E21D-4D0A-A654-B9C7C8E4C94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E:\非版面問題卷\113112215B.jpg">
            <a:extLst>
              <a:ext uri="{FF2B5EF4-FFF2-40B4-BE49-F238E27FC236}">
                <a16:creationId xmlns:a16="http://schemas.microsoft.com/office/drawing/2014/main" id="{ACC7A696-FC6C-403B-BB99-94082170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4813"/>
            <a:ext cx="797083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橢圓 4">
            <a:extLst>
              <a:ext uri="{FF2B5EF4-FFF2-40B4-BE49-F238E27FC236}">
                <a16:creationId xmlns:a16="http://schemas.microsoft.com/office/drawing/2014/main" id="{DBA340D8-EC4B-407D-8C9A-A119CB86D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9688" y="2781301"/>
            <a:ext cx="360362" cy="2447925"/>
          </a:xfrm>
          <a:prstGeom prst="ellipse">
            <a:avLst/>
          </a:prstGeom>
          <a:noFill/>
          <a:ln w="25400" algn="ctr">
            <a:solidFill>
              <a:srgbClr val="E7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 anchor="ctr"/>
          <a:lstStyle/>
          <a:p>
            <a:pPr algn="ctr" eaLnBrk="1" hangingPunct="1"/>
            <a:endParaRPr lang="zh-TW" altLang="en-US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3E2CD92-5850-4582-99C7-CDF8AEA047FA}"/>
              </a:ext>
            </a:extLst>
          </p:cNvPr>
          <p:cNvSpPr txBox="1">
            <a:spLocks/>
          </p:cNvSpPr>
          <p:nvPr/>
        </p:nvSpPr>
        <p:spPr bwMode="auto">
          <a:xfrm>
            <a:off x="1201929" y="404814"/>
            <a:ext cx="706120" cy="582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91440" tIns="45720" rIns="91440" bIns="45720" anchor="ctr"/>
          <a:lstStyle/>
          <a:p>
            <a:pPr algn="ctr">
              <a:defRPr/>
            </a:pPr>
            <a:r>
              <a:rPr lang="zh-TW" altLang="en-US" sz="3600" b="1" dirty="0">
                <a:latin typeface="標楷體" pitchFamily="65" charset="-120"/>
                <a:ea typeface="標楷體"/>
                <a:cs typeface="+mj-cs"/>
              </a:rPr>
              <a:t>可能影響</a:t>
            </a:r>
            <a:r>
              <a:rPr lang="zh-TW" altLang="en-US" sz="3600" b="1" dirty="0" smtClean="0">
                <a:latin typeface="標楷體" pitchFamily="65" charset="-120"/>
                <a:ea typeface="標楷體"/>
                <a:cs typeface="+mj-cs"/>
              </a:rPr>
              <a:t>得分的情</a:t>
            </a:r>
            <a:r>
              <a:rPr lang="zh-TW" altLang="en-US" sz="3600" b="1" dirty="0" smtClean="0">
                <a:latin typeface="標楷體" pitchFamily="65" charset="-120"/>
                <a:ea typeface="標楷體"/>
              </a:rPr>
              <a:t>形 </a:t>
            </a:r>
            <a:r>
              <a:rPr lang="zh-TW" altLang="en-US" sz="4000" dirty="0" smtClean="0">
                <a:latin typeface="標楷體" pitchFamily="65" charset="-120"/>
                <a:ea typeface="標楷體"/>
                <a:cs typeface="+mj-cs"/>
              </a:rPr>
              <a:t>｜</a:t>
            </a:r>
            <a:r>
              <a:rPr lang="zh-TW" altLang="en-US" b="1" dirty="0" smtClean="0">
                <a:latin typeface="標楷體" pitchFamily="65" charset="-120"/>
                <a:ea typeface="標楷體"/>
                <a:cs typeface="+mj-cs"/>
              </a:rPr>
              <a:t>超出框線</a:t>
            </a:r>
            <a:endParaRPr lang="zh-TW" altLang="en-US" dirty="0">
              <a:ea typeface="標楷體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內容版面配置區 3" descr="101082940A.jpg">
            <a:extLst>
              <a:ext uri="{FF2B5EF4-FFF2-40B4-BE49-F238E27FC236}">
                <a16:creationId xmlns:a16="http://schemas.microsoft.com/office/drawing/2014/main" id="{7E5960B7-E47D-4B21-9B32-5275E2F85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4113" y="493776"/>
            <a:ext cx="8064500" cy="5805678"/>
          </a:xfrm>
        </p:spPr>
      </p:pic>
      <p:sp>
        <p:nvSpPr>
          <p:cNvPr id="70660" name="橢圓 5">
            <a:extLst>
              <a:ext uri="{FF2B5EF4-FFF2-40B4-BE49-F238E27FC236}">
                <a16:creationId xmlns:a16="http://schemas.microsoft.com/office/drawing/2014/main" id="{C9F97AAF-0A2A-4F22-8B34-AADC0EBC2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6627" y="3077392"/>
            <a:ext cx="431800" cy="431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 anchor="ctr"/>
          <a:lstStyle/>
          <a:p>
            <a:pPr algn="ctr" eaLnBrk="1" hangingPunct="1"/>
            <a:endParaRPr lang="zh-TW" altLang="zh-TW">
              <a:solidFill>
                <a:srgbClr val="FFFF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E3E2CD92-5850-4582-99C7-CDF8AEA047FA}"/>
              </a:ext>
            </a:extLst>
          </p:cNvPr>
          <p:cNvSpPr txBox="1">
            <a:spLocks/>
          </p:cNvSpPr>
          <p:nvPr/>
        </p:nvSpPr>
        <p:spPr bwMode="auto">
          <a:xfrm>
            <a:off x="1027240" y="412297"/>
            <a:ext cx="706120" cy="53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91440" tIns="45720" rIns="91440" bIns="45720" anchor="ctr"/>
          <a:lstStyle/>
          <a:p>
            <a:pPr algn="ctr">
              <a:defRPr/>
            </a:pPr>
            <a:r>
              <a:rPr lang="zh-TW" altLang="en-US" sz="3600" b="1" dirty="0" smtClean="0">
                <a:latin typeface="標楷體" pitchFamily="65" charset="-120"/>
                <a:ea typeface="標楷體"/>
                <a:cs typeface="+mj-cs"/>
              </a:rPr>
              <a:t>違反試場規則行為 </a:t>
            </a:r>
            <a:r>
              <a:rPr lang="zh-TW" altLang="en-US" sz="4000" dirty="0" smtClean="0">
                <a:latin typeface="標楷體" pitchFamily="65" charset="-120"/>
                <a:ea typeface="標楷體"/>
                <a:cs typeface="+mj-cs"/>
              </a:rPr>
              <a:t>｜</a:t>
            </a:r>
            <a:r>
              <a:rPr lang="zh-TW" altLang="en-US" b="1" dirty="0" smtClean="0">
                <a:latin typeface="標楷體" pitchFamily="65" charset="-120"/>
                <a:ea typeface="標楷體"/>
              </a:rPr>
              <a:t>畫</a:t>
            </a:r>
            <a:r>
              <a:rPr lang="zh-TW" altLang="en-US" b="1" dirty="0">
                <a:latin typeface="標楷體" pitchFamily="65" charset="-120"/>
                <a:ea typeface="標楷體"/>
              </a:rPr>
              <a:t>記</a:t>
            </a:r>
            <a:r>
              <a:rPr lang="zh-TW" altLang="en-US" b="1" dirty="0" smtClean="0">
                <a:latin typeface="標楷體" pitchFamily="65" charset="-120"/>
                <a:ea typeface="標楷體"/>
              </a:rPr>
              <a:t>圖形</a:t>
            </a:r>
            <a:endParaRPr lang="zh-TW" altLang="zh-TW" dirty="0">
              <a:ea typeface="標楷體"/>
              <a:cs typeface="Arial"/>
            </a:endParaRPr>
          </a:p>
          <a:p>
            <a:pPr algn="ctr">
              <a:defRPr/>
            </a:pPr>
            <a:endParaRPr lang="zh-TW" dirty="0">
              <a:ea typeface="標楷體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4" descr="C:\Users\chou517\AppData\Local\Temp\Rar$DI12.2749\108051628A.jpg">
            <a:extLst>
              <a:ext uri="{FF2B5EF4-FFF2-40B4-BE49-F238E27FC236}">
                <a16:creationId xmlns:a16="http://schemas.microsoft.com/office/drawing/2014/main" id="{69DD7E4A-51E8-4C31-9840-1998096D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004" y="457200"/>
            <a:ext cx="8036433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橢圓 5">
            <a:extLst>
              <a:ext uri="{FF2B5EF4-FFF2-40B4-BE49-F238E27FC236}">
                <a16:creationId xmlns:a16="http://schemas.microsoft.com/office/drawing/2014/main" id="{FE3EDBEF-8CC0-47E5-A894-93B9593B3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1003300"/>
            <a:ext cx="1008063" cy="4751388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5" tIns="45717" rIns="91435" bIns="45717" anchor="ctr"/>
          <a:lstStyle/>
          <a:p>
            <a:pPr algn="ctr" eaLnBrk="1" hangingPunct="1"/>
            <a:endParaRPr lang="zh-TW" altLang="zh-TW">
              <a:solidFill>
                <a:srgbClr val="FFFF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E3E2CD92-5850-4582-99C7-CDF8AEA047FA}"/>
              </a:ext>
            </a:extLst>
          </p:cNvPr>
          <p:cNvSpPr txBox="1">
            <a:spLocks/>
          </p:cNvSpPr>
          <p:nvPr/>
        </p:nvSpPr>
        <p:spPr bwMode="auto">
          <a:xfrm>
            <a:off x="1027240" y="438912"/>
            <a:ext cx="706120" cy="600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91440" tIns="45720" rIns="91440" bIns="45720" anchor="ctr"/>
          <a:lstStyle/>
          <a:p>
            <a:pPr marL="3676650" indent="-3676650" algn="ctr">
              <a:defRPr/>
            </a:pPr>
            <a:r>
              <a:rPr lang="zh-TW" altLang="en-US" sz="3600" b="1" dirty="0" smtClean="0">
                <a:latin typeface="標楷體" pitchFamily="65" charset="-120"/>
                <a:ea typeface="標楷體"/>
                <a:cs typeface="+mj-cs"/>
              </a:rPr>
              <a:t>違反試場規則行為 </a:t>
            </a:r>
            <a:r>
              <a:rPr lang="zh-TW" altLang="en-US" sz="4000" dirty="0" smtClean="0">
                <a:latin typeface="標楷體" pitchFamily="65" charset="-120"/>
                <a:ea typeface="標楷體"/>
                <a:cs typeface="+mj-cs"/>
              </a:rPr>
              <a:t>｜</a:t>
            </a:r>
            <a:r>
              <a:rPr lang="zh-TW" altLang="en-US" b="1" dirty="0">
                <a:latin typeface="標楷體" pitchFamily="65" charset="-120"/>
                <a:ea typeface="標楷體"/>
              </a:rPr>
              <a:t>於正文之外</a:t>
            </a:r>
            <a:r>
              <a:rPr lang="zh-TW" altLang="en-US" b="1" dirty="0" smtClean="0">
                <a:latin typeface="標楷體" pitchFamily="65" charset="-120"/>
                <a:ea typeface="標楷體"/>
              </a:rPr>
              <a:t>書寫其他文字  </a:t>
            </a:r>
            <a:endParaRPr lang="zh-TW" dirty="0">
              <a:ea typeface="標楷體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112" y="502532"/>
            <a:ext cx="8125500" cy="583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橢圓 5">
            <a:extLst>
              <a:ext uri="{FF2B5EF4-FFF2-40B4-BE49-F238E27FC236}">
                <a16:creationId xmlns:a16="http://schemas.microsoft.com/office/drawing/2014/main" id="{DD587FFE-0730-44FD-B13C-D0F693F6C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3812" y="5386928"/>
            <a:ext cx="431800" cy="1008062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9824" tIns="34912" rIns="69824" bIns="34912" anchor="ctr"/>
          <a:lstStyle>
            <a:lvl1pPr defTabSz="698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defTabSz="698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defTabSz="698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defTabSz="698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defTabSz="6985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1852613" indent="433388" defTabSz="69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309813" indent="433388" defTabSz="69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2767013" indent="433388" defTabSz="69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224213" indent="433388" defTabSz="6985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endParaRPr lang="zh-TW" altLang="en-US">
              <a:solidFill>
                <a:srgbClr val="FFFFE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id="{E3E2CD92-5850-4582-99C7-CDF8AEA047FA}"/>
              </a:ext>
            </a:extLst>
          </p:cNvPr>
          <p:cNvSpPr txBox="1">
            <a:spLocks/>
          </p:cNvSpPr>
          <p:nvPr/>
        </p:nvSpPr>
        <p:spPr bwMode="auto">
          <a:xfrm>
            <a:off x="1164400" y="366577"/>
            <a:ext cx="706120" cy="592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lIns="91440" tIns="45720" rIns="91440" bIns="45720" anchor="ctr"/>
          <a:lstStyle/>
          <a:p>
            <a:pPr algn="ctr">
              <a:defRPr/>
            </a:pPr>
            <a:r>
              <a:rPr lang="zh-TW" altLang="en-US" sz="3600" b="1" dirty="0" smtClean="0">
                <a:latin typeface="標楷體" pitchFamily="65" charset="-120"/>
                <a:ea typeface="標楷體"/>
                <a:cs typeface="+mj-cs"/>
              </a:rPr>
              <a:t>違反試場規則行為 </a:t>
            </a:r>
            <a:r>
              <a:rPr lang="zh-TW" altLang="en-US" sz="4000" dirty="0" smtClean="0">
                <a:latin typeface="標楷體" pitchFamily="65" charset="-120"/>
                <a:ea typeface="標楷體"/>
                <a:cs typeface="+mj-cs"/>
              </a:rPr>
              <a:t>｜</a:t>
            </a:r>
            <a:r>
              <a:rPr lang="zh-TW" altLang="en-US" b="1" dirty="0" smtClean="0">
                <a:latin typeface="標楷體" pitchFamily="65" charset="-120"/>
                <a:ea typeface="標楷體"/>
              </a:rPr>
              <a:t>顯示自己身分</a:t>
            </a:r>
            <a:endParaRPr lang="zh-TW" dirty="0">
              <a:ea typeface="標楷體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6831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1195B4CB-745F-4AF9-B1CF-84422BADF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83D07D3-167A-454C-A8EC-AA78A1D2F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zh-TW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7"/>
            <a:ext cx="12192000" cy="68468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標題 1">
            <a:extLst>
              <a:ext uri="{FF2B5EF4-FFF2-40B4-BE49-F238E27FC236}">
                <a16:creationId xmlns:a16="http://schemas.microsoft.com/office/drawing/2014/main" id="{F19E7B53-3B01-4F51-B809-7F6773AB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微軟正黑體" panose="020B0604030504040204" pitchFamily="34" charset="-120"/>
              </a:rPr>
              <a:t>評分機制</a:t>
            </a:r>
          </a:p>
        </p:txBody>
      </p:sp>
      <p:graphicFrame>
        <p:nvGraphicFramePr>
          <p:cNvPr id="5" name="內容版面配置區 4">
            <a:extLst>
              <a:ext uri="{FF2B5EF4-FFF2-40B4-BE49-F238E27FC236}">
                <a16:creationId xmlns:a16="http://schemas.microsoft.com/office/drawing/2014/main" id="{A9A6F7F9-66D7-4DA0-B695-F738D352C1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457951"/>
              </p:ext>
            </p:extLst>
          </p:nvPr>
        </p:nvGraphicFramePr>
        <p:xfrm>
          <a:off x="1847850" y="1484313"/>
          <a:ext cx="8434388" cy="46450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4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83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253">
                <a:tc>
                  <a:txBody>
                    <a:bodyPr/>
                    <a:lstStyle/>
                    <a:p>
                      <a:endParaRPr lang="zh-TW" altLang="en-US" sz="1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數學科非選擇題</a:t>
                      </a: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寫作測驗</a:t>
                      </a: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評分方式</a:t>
                      </a:r>
                    </a:p>
                  </a:txBody>
                  <a:tcPr marL="94017" marR="94017" marT="45719" marB="45719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8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每題依學生作答反應評為零至三級分。</a:t>
                      </a: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將學生寫作能力由劣至優區分為一至六等級，四級分達一般水準。</a:t>
                      </a:r>
                      <a:endParaRPr lang="en-US" altLang="zh-TW" sz="1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複閱條件</a:t>
                      </a:r>
                    </a:p>
                  </a:txBody>
                  <a:tcPr marL="94017" marR="94017" marT="45719" marB="45719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每份試卷皆由兩位評閱委員進行評分，當兩閱評分不一致時，則由第三位委員進行複閱。</a:t>
                      </a:r>
                      <a:endParaRPr lang="en-US" altLang="zh-TW" sz="1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>
                          <a:latin typeface="標楷體" panose="03000509000000000000" pitchFamily="65" charset="-120"/>
                          <a:ea typeface="標楷體"/>
                        </a:rPr>
                        <a:t>每份試卷皆由兩位評閱委員進行評分，若兩閱評分相差二級分以上</a:t>
                      </a:r>
                      <a:r>
                        <a:rPr lang="en-US" altLang="zh-TW" sz="1800">
                          <a:latin typeface="標楷體" panose="03000509000000000000" pitchFamily="65" charset="-120"/>
                          <a:ea typeface="標楷體"/>
                        </a:rPr>
                        <a:t>(</a:t>
                      </a:r>
                      <a:r>
                        <a:rPr lang="zh-TW" altLang="en-US" sz="1800">
                          <a:latin typeface="標楷體" panose="03000509000000000000" pitchFamily="65" charset="-120"/>
                          <a:ea typeface="標楷體"/>
                        </a:rPr>
                        <a:t>包含二級分</a:t>
                      </a:r>
                      <a:r>
                        <a:rPr lang="en-US" altLang="zh-TW" sz="1800">
                          <a:latin typeface="標楷體" panose="03000509000000000000" pitchFamily="65" charset="-120"/>
                          <a:ea typeface="標楷體"/>
                        </a:rPr>
                        <a:t>)</a:t>
                      </a:r>
                      <a:r>
                        <a:rPr lang="zh-TW" altLang="en-US" sz="1800">
                          <a:latin typeface="標楷體" panose="03000509000000000000" pitchFamily="65" charset="-120"/>
                          <a:ea typeface="標楷體"/>
                        </a:rPr>
                        <a:t>，或其中一閱分數為零級分時，則由核心委員進行複閱。</a:t>
                      </a:r>
                      <a:endParaRPr lang="en-US" altLang="zh-TW" sz="1800">
                        <a:latin typeface="標楷體" panose="03000509000000000000" pitchFamily="65" charset="-120"/>
                        <a:ea typeface="標楷體"/>
                        <a:cs typeface="Times New Roman" panose="02020603050405020304" pitchFamily="18" charset="0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7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>
                          <a:solidFill>
                            <a:schemeClr val="bg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疑義試卷</a:t>
                      </a:r>
                    </a:p>
                  </a:txBody>
                  <a:tcPr marL="94017" marR="94017" marT="45719" marB="45719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複閱分數若與前兩閱評分不一致時，則再由核心小組開會討論決定最後級分。</a:t>
                      </a:r>
                      <a:endParaRPr lang="en-US" altLang="zh-TW" sz="180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TW" altLang="en-US" sz="1800">
                          <a:latin typeface="標楷體" panose="03000509000000000000" pitchFamily="65" charset="-120"/>
                          <a:ea typeface="標楷體"/>
                        </a:rPr>
                        <a:t>複閱分數若仍有疑義，則再由核心小組開會討論決定最後級分。</a:t>
                      </a:r>
                      <a:endParaRPr lang="en-US" altLang="zh-TW" sz="1800">
                        <a:latin typeface="標楷體" panose="03000509000000000000" pitchFamily="65" charset="-120"/>
                        <a:ea typeface="標楷體"/>
                      </a:endParaRPr>
                    </a:p>
                  </a:txBody>
                  <a:tcPr marL="94017" marR="94017" marT="45719" marB="45719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5081" name="投影片編號版面配置區 1">
            <a:extLst>
              <a:ext uri="{FF2B5EF4-FFF2-40B4-BE49-F238E27FC236}">
                <a16:creationId xmlns:a16="http://schemas.microsoft.com/office/drawing/2014/main" id="{8918DBAC-8BBB-442E-84F5-EF959022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F682FD3-B489-4745-8710-62694C244A4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標題 1">
            <a:extLst>
              <a:ext uri="{FF2B5EF4-FFF2-40B4-BE49-F238E27FC236}">
                <a16:creationId xmlns:a16="http://schemas.microsoft.com/office/drawing/2014/main" id="{13E4CEF6-D838-4021-B1B2-27B061A4E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800">
                <a:latin typeface="微軟正黑體" panose="020B0604030504040204" pitchFamily="34" charset="-120"/>
              </a:rPr>
              <a:t>數學科非選擇題閱卷流程</a:t>
            </a: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3BF2FECE-9C8F-45B7-9916-969766402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7050" y="125414"/>
            <a:ext cx="6041233" cy="636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標題 1">
            <a:extLst>
              <a:ext uri="{FF2B5EF4-FFF2-40B4-BE49-F238E27FC236}">
                <a16:creationId xmlns:a16="http://schemas.microsoft.com/office/drawing/2014/main" id="{C3D033FA-B1BD-47AA-9E4B-425A1982D10E}"/>
              </a:ext>
            </a:extLst>
          </p:cNvPr>
          <p:cNvSpPr txBox="1">
            <a:spLocks/>
          </p:cNvSpPr>
          <p:nvPr/>
        </p:nvSpPr>
        <p:spPr bwMode="auto">
          <a:xfrm>
            <a:off x="2054225" y="188913"/>
            <a:ext cx="1017588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zh-TW" altLang="en-US" sz="4800" b="1">
                <a:latin typeface="標楷體" panose="03000509000000000000" pitchFamily="65" charset="-120"/>
                <a:ea typeface="標楷體" panose="03000509000000000000" pitchFamily="65" charset="-120"/>
              </a:rPr>
              <a:t>數學非選</a:t>
            </a:r>
            <a:r>
              <a:rPr kumimoji="0" lang="en-US" altLang="zh-TW" sz="4800" b="1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kumimoji="0" lang="en-US" altLang="zh-TW" sz="4800" b="1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kumimoji="0" lang="zh-TW" altLang="en-US" sz="4800" b="1">
                <a:latin typeface="標楷體" panose="03000509000000000000" pitchFamily="65" charset="-120"/>
                <a:ea typeface="標楷體" panose="03000509000000000000" pitchFamily="65" charset="-120"/>
              </a:rPr>
              <a:t>閱卷流程</a:t>
            </a:r>
          </a:p>
        </p:txBody>
      </p:sp>
      <p:sp>
        <p:nvSpPr>
          <p:cNvPr id="46085" name="投影片編號版面配置區 1">
            <a:extLst>
              <a:ext uri="{FF2B5EF4-FFF2-40B4-BE49-F238E27FC236}">
                <a16:creationId xmlns:a16="http://schemas.microsoft.com/office/drawing/2014/main" id="{91D26230-5149-415B-AAB8-071B1336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E25CB22-AC32-4A85-B233-1C5DD59B85D9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標題 1">
            <a:extLst>
              <a:ext uri="{FF2B5EF4-FFF2-40B4-BE49-F238E27FC236}">
                <a16:creationId xmlns:a16="http://schemas.microsoft.com/office/drawing/2014/main" id="{8DA0F893-2BB8-4500-AC4A-62C5F264A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188913"/>
            <a:ext cx="1017588" cy="6178550"/>
          </a:xfrm>
        </p:spPr>
        <p:txBody>
          <a:bodyPr/>
          <a:lstStyle/>
          <a:p>
            <a:pPr eaLnBrk="1" hangingPunct="1"/>
            <a:r>
              <a:rPr lang="zh-TW" altLang="en-US"/>
              <a:t>寫作測驗</a:t>
            </a:r>
            <a:r>
              <a:rPr lang="en-US" altLang="zh-TW"/>
              <a:t/>
            </a:r>
            <a:br>
              <a:rPr lang="en-US" altLang="zh-TW"/>
            </a:br>
            <a:r>
              <a:rPr lang="zh-TW" altLang="en-US"/>
              <a:t>閱卷流程</a:t>
            </a:r>
          </a:p>
        </p:txBody>
      </p:sp>
      <p:sp>
        <p:nvSpPr>
          <p:cNvPr id="47108" name="投影片編號版面配置區 1">
            <a:extLst>
              <a:ext uri="{FF2B5EF4-FFF2-40B4-BE49-F238E27FC236}">
                <a16:creationId xmlns:a16="http://schemas.microsoft.com/office/drawing/2014/main" id="{AFC8F932-EAAF-41CF-A037-900B6CC0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EB1869-535B-406D-95C0-5FB4521BD70E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6" name="內容版面配置區 5" descr="畫面剪輯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" b="1790"/>
          <a:stretch/>
        </p:blipFill>
        <p:spPr>
          <a:xfrm>
            <a:off x="3489960" y="61179"/>
            <a:ext cx="5822368" cy="6492481"/>
          </a:xfrm>
        </p:spPr>
      </p:pic>
    </p:spTree>
    <p:extLst>
      <p:ext uri="{BB962C8B-B14F-4D97-AF65-F5344CB8AC3E}">
        <p14:creationId xmlns:p14="http://schemas.microsoft.com/office/powerpoint/2010/main" val="2202983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3">
            <a:extLst>
              <a:ext uri="{FF2B5EF4-FFF2-40B4-BE49-F238E27FC236}">
                <a16:creationId xmlns:a16="http://schemas.microsoft.com/office/drawing/2014/main" id="{5603A38A-B464-4869-8354-9F07339C6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3601"/>
            <a:ext cx="7772400" cy="2072639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ea typeface="標楷體"/>
              </a:rPr>
              <a:t>數學科非選擇題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srgbClr val="002060"/>
                </a:solidFill>
                <a:ea typeface="標楷體"/>
              </a:rPr>
              <a:t>評分及作答說明</a:t>
            </a:r>
            <a:endParaRPr lang="zh-TW" altLang="en-US" dirty="0">
              <a:ea typeface="標楷體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1">
            <a:extLst>
              <a:ext uri="{FF2B5EF4-FFF2-40B4-BE49-F238E27FC236}">
                <a16:creationId xmlns:a16="http://schemas.microsoft.com/office/drawing/2014/main" id="{FED2FB07-E969-4913-9092-6857CCD0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數學非選擇題評量的能力</a:t>
            </a:r>
          </a:p>
        </p:txBody>
      </p:sp>
      <p:sp>
        <p:nvSpPr>
          <p:cNvPr id="47107" name="內容版面配置區 2">
            <a:extLst>
              <a:ext uri="{FF2B5EF4-FFF2-40B4-BE49-F238E27FC236}">
                <a16:creationId xmlns:a16="http://schemas.microsoft.com/office/drawing/2014/main" id="{6BC7F8A3-4FB7-4D51-A86B-6694E181B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600201"/>
            <a:ext cx="10741152" cy="4525963"/>
          </a:xfrm>
        </p:spPr>
        <p:txBody>
          <a:bodyPr/>
          <a:lstStyle/>
          <a:p>
            <a:pPr marL="395605" indent="-395605" eaLnBrk="1" hangingPunct="1">
              <a:buFont typeface="Wingdings" pitchFamily="2" charset="2"/>
              <a:buChar char="u"/>
              <a:defRPr/>
            </a:pP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評量學生</a:t>
            </a:r>
            <a:r>
              <a:rPr lang="zh-TW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運用數學知識解題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，並</a:t>
            </a:r>
            <a:r>
              <a:rPr lang="zh-TW" altLang="zh-TW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表達其解題思維過程與說明理由的能力</a:t>
            </a: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2400"/>
              </a:spcBef>
              <a:buFont typeface="Wingdings" pitchFamily="2" charset="2"/>
              <a:buChar char="u"/>
              <a:defRPr/>
            </a:pPr>
            <a:r>
              <a:rPr lang="zh-TW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評分規準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605" indent="-395605" eaLnBrk="1" hangingPunct="1">
              <a:buNone/>
              <a:defRPr/>
            </a:pPr>
            <a:r>
              <a:rPr lang="zh-TW" altLang="en-US" dirty="0">
                <a:latin typeface="Times New Roman"/>
                <a:ea typeface="標楷體"/>
                <a:cs typeface="Times New Roman"/>
              </a:rPr>
              <a:t>    評閱</a:t>
            </a:r>
            <a:r>
              <a:rPr lang="zh-TW" altLang="zh-TW" dirty="0">
                <a:latin typeface="Times New Roman"/>
                <a:ea typeface="標楷體"/>
                <a:cs typeface="Times New Roman"/>
              </a:rPr>
              <a:t>學生解題過程中</a:t>
            </a:r>
            <a:r>
              <a:rPr lang="zh-TW" dirty="0">
                <a:latin typeface="Times New Roman"/>
                <a:ea typeface="標楷體"/>
                <a:cs typeface="Times New Roman"/>
              </a:rPr>
              <a:t>「</a:t>
            </a:r>
            <a:r>
              <a:rPr lang="zh-TW" altLang="zh-TW" dirty="0">
                <a:solidFill>
                  <a:srgbClr val="0000FF"/>
                </a:solidFill>
                <a:latin typeface="Times New Roman"/>
                <a:ea typeface="標楷體"/>
                <a:cs typeface="Times New Roman"/>
              </a:rPr>
              <a:t>擬定策略</a:t>
            </a:r>
            <a:r>
              <a:rPr lang="zh-TW" altLang="zh-TW" dirty="0">
                <a:latin typeface="Times New Roman"/>
                <a:ea typeface="標楷體"/>
                <a:cs typeface="Times New Roman"/>
              </a:rPr>
              <a:t>」的適切性與</a:t>
            </a:r>
            <a:r>
              <a:rPr lang="zh-TW" altLang="en-US" dirty="0">
                <a:latin typeface="Times New Roman"/>
                <a:ea typeface="標楷體"/>
                <a:cs typeface="Times New Roman"/>
              </a:rPr>
              <a:t>「</a:t>
            </a:r>
            <a:r>
              <a:rPr lang="zh-TW" dirty="0">
                <a:solidFill>
                  <a:srgbClr val="0000FF"/>
                </a:solidFill>
                <a:latin typeface="Times New Roman"/>
                <a:ea typeface="標楷體"/>
                <a:cs typeface="Times New Roman"/>
              </a:rPr>
              <a:t>表達</a:t>
            </a:r>
            <a:r>
              <a:rPr lang="zh-TW" altLang="zh-TW" dirty="0">
                <a:solidFill>
                  <a:srgbClr val="0000FF"/>
                </a:solidFill>
                <a:latin typeface="Times New Roman"/>
                <a:ea typeface="標楷體"/>
                <a:cs typeface="Times New Roman"/>
              </a:rPr>
              <a:t>過程</a:t>
            </a:r>
            <a:r>
              <a:rPr lang="zh-TW" altLang="zh-TW" dirty="0">
                <a:latin typeface="Times New Roman"/>
                <a:ea typeface="標楷體"/>
                <a:cs typeface="Times New Roman"/>
              </a:rPr>
              <a:t>」的合理、完整性。</a:t>
            </a:r>
            <a:endParaRPr lang="en-US" altLang="zh-TW" dirty="0">
              <a:latin typeface="Times New Roman"/>
              <a:ea typeface="標楷體"/>
              <a:cs typeface="Times New Roman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Times New Roman"/>
                <a:ea typeface="標楷體"/>
                <a:cs typeface="Times New Roman"/>
              </a:rPr>
              <a:t>「</a:t>
            </a:r>
            <a:r>
              <a:rPr lang="zh-TW" dirty="0">
                <a:solidFill>
                  <a:srgbClr val="0000FF"/>
                </a:solidFill>
                <a:latin typeface="Times New Roman"/>
                <a:cs typeface="Times New Roman"/>
              </a:rPr>
              <a:t>擬定</a:t>
            </a:r>
            <a:r>
              <a:rPr lang="zh-TW" altLang="en-US" dirty="0">
                <a:solidFill>
                  <a:srgbClr val="0000FF"/>
                </a:solidFill>
                <a:latin typeface="Times New Roman"/>
                <a:ea typeface="標楷體"/>
                <a:cs typeface="Times New Roman"/>
              </a:rPr>
              <a:t>策略</a:t>
            </a:r>
            <a:r>
              <a:rPr lang="zh-TW" altLang="en-US" dirty="0">
                <a:latin typeface="Times New Roman"/>
                <a:ea typeface="標楷體"/>
                <a:cs typeface="Times New Roman"/>
              </a:rPr>
              <a:t>」是指學生察覺題目條件要素，將題目轉化成數學問題並擬定解題方法。</a:t>
            </a:r>
            <a:endParaRPr lang="en-US" altLang="zh-TW" dirty="0">
              <a:latin typeface="Times New Roman"/>
              <a:ea typeface="標楷體"/>
              <a:cs typeface="Times New Roman"/>
            </a:endParaRP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Times New Roman"/>
                <a:ea typeface="標楷體"/>
                <a:cs typeface="Times New Roman"/>
              </a:rPr>
              <a:t>「</a:t>
            </a:r>
            <a:r>
              <a:rPr lang="zh-TW" altLang="en-US" dirty="0">
                <a:solidFill>
                  <a:srgbClr val="0000FF"/>
                </a:solidFill>
                <a:latin typeface="Times New Roman"/>
                <a:ea typeface="標楷體"/>
                <a:cs typeface="Times New Roman"/>
              </a:rPr>
              <a:t>表達過程</a:t>
            </a:r>
            <a:r>
              <a:rPr lang="zh-TW" altLang="en-US" dirty="0">
                <a:latin typeface="Times New Roman"/>
                <a:ea typeface="標楷體"/>
                <a:cs typeface="Times New Roman"/>
              </a:rPr>
              <a:t>」是指</a:t>
            </a:r>
            <a:r>
              <a:rPr lang="zh-TW" dirty="0">
                <a:latin typeface="Times New Roman"/>
                <a:ea typeface="標楷體"/>
                <a:cs typeface="Times New Roman"/>
              </a:rPr>
              <a:t>呈現</a:t>
            </a:r>
            <a:r>
              <a:rPr lang="zh-TW" altLang="en-US" dirty="0">
                <a:latin typeface="Times New Roman"/>
                <a:ea typeface="標楷體"/>
                <a:cs typeface="Times New Roman"/>
              </a:rPr>
              <a:t>解題步驟，以及推導/推理、解釋的表達。</a:t>
            </a:r>
          </a:p>
        </p:txBody>
      </p:sp>
      <p:sp>
        <p:nvSpPr>
          <p:cNvPr id="49156" name="投影片編號版面配置區 1">
            <a:extLst>
              <a:ext uri="{FF2B5EF4-FFF2-40B4-BE49-F238E27FC236}">
                <a16:creationId xmlns:a16="http://schemas.microsoft.com/office/drawing/2014/main" id="{08B147F4-D146-49E9-BC6B-B4B7C237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7822EB8-8DCF-4FE9-B168-EC47D37CF24F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標題 1">
            <a:extLst>
              <a:ext uri="{FF2B5EF4-FFF2-40B4-BE49-F238E27FC236}">
                <a16:creationId xmlns:a16="http://schemas.microsoft.com/office/drawing/2014/main" id="{7C385454-61F1-4667-9399-BAFA91177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4362"/>
            <a:ext cx="8229600" cy="747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微軟正黑體" panose="020B0604030504040204" pitchFamily="34" charset="-120"/>
              </a:rPr>
              <a:t>評分規準</a:t>
            </a:r>
          </a:p>
        </p:txBody>
      </p:sp>
      <p:sp>
        <p:nvSpPr>
          <p:cNvPr id="50179" name="內容版面配置區 3">
            <a:extLst>
              <a:ext uri="{FF2B5EF4-FFF2-40B4-BE49-F238E27FC236}">
                <a16:creationId xmlns:a16="http://schemas.microsoft.com/office/drawing/2014/main" id="{5064A94D-BA5E-4565-88E2-30B55C31C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0180" name="投影片編號版面配置區 1">
            <a:extLst>
              <a:ext uri="{FF2B5EF4-FFF2-40B4-BE49-F238E27FC236}">
                <a16:creationId xmlns:a16="http://schemas.microsoft.com/office/drawing/2014/main" id="{A9522E28-E9BC-4BD7-BA7E-F3C16B7D7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3278847-7569-4BB5-80A5-0CB326979E48}" type="slidenum">
              <a:rPr lang="zh-TW" altLang="en-US" smtClean="0"/>
              <a:pPr/>
              <a:t>9</a:t>
            </a:fld>
            <a:endParaRPr lang="zh-TW" altLang="en-US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63345C4-B29E-4732-850F-6BBF6E779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539120"/>
              </p:ext>
            </p:extLst>
          </p:nvPr>
        </p:nvGraphicFramePr>
        <p:xfrm>
          <a:off x="1680088" y="773914"/>
          <a:ext cx="8843962" cy="57028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11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8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TW" altLang="en-US" sz="2400" b="1" kern="1200" baseline="0">
                          <a:solidFill>
                            <a:schemeClr val="lt1"/>
                          </a:solidFill>
                          <a:latin typeface="Arial"/>
                          <a:ea typeface="標楷體"/>
                          <a:cs typeface="+mn-cs"/>
                        </a:rPr>
                        <a:t>級分</a:t>
                      </a:r>
                      <a:endParaRPr lang="zh-TW" altLang="en-US" sz="2400" b="1" kern="1200" baseline="0">
                        <a:solidFill>
                          <a:schemeClr val="lt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zh-TW" altLang="en-US" sz="2400" kern="1200" baseline="0"/>
                        <a:t>評分規準</a:t>
                      </a:r>
                      <a:endParaRPr lang="zh-TW" altLang="en-US" sz="2400" b="1" kern="1200" baseline="0">
                        <a:solidFill>
                          <a:schemeClr val="lt1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9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0" baseline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三級分</a:t>
                      </a:r>
                      <a:endParaRPr lang="zh-TW" altLang="en-US" sz="2400" b="1" baseline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45720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策略適切，解題過程完整或大致完整，且結果</a:t>
                      </a:r>
                      <a:r>
                        <a:rPr lang="en-US" altLang="zh-TW" sz="2000" b="0" i="0" u="none" strike="noStrike" spc="-30" baseline="0" noProof="0">
                          <a:latin typeface="Times New Roman"/>
                        </a:rPr>
                        <a:t>/</a:t>
                      </a: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結論大致正確。</a:t>
                      </a:r>
                      <a:endParaRPr lang="en-US" altLang="zh-TW" sz="2000" b="0" i="0" u="none" strike="noStrike" noProof="0">
                        <a:latin typeface="Times New Roman"/>
                      </a:endParaRPr>
                    </a:p>
                    <a:p>
                      <a:pPr marL="457200" lvl="0" indent="-4572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AutoNum type="arabicPeriod"/>
                      </a:pP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策略適切，解題步驟出現不影響解題過程的瑕疵，但呈現大致完整的推導</a:t>
                      </a:r>
                      <a:r>
                        <a:rPr lang="en-US" altLang="zh-TW" sz="2000" b="0" i="0" u="none" strike="noStrike" spc="-30" baseline="0" noProof="0">
                          <a:latin typeface="Times New Roman"/>
                        </a:rPr>
                        <a:t>/</a:t>
                      </a: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推理或解釋，且結果</a:t>
                      </a:r>
                      <a:r>
                        <a:rPr lang="en-US" altLang="zh-TW" sz="2000" b="0" i="0" u="none" strike="noStrike" spc="-30" baseline="0" noProof="0">
                          <a:latin typeface="Times New Roman"/>
                        </a:rPr>
                        <a:t>/</a:t>
                      </a: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結論大致正確。</a:t>
                      </a:r>
                      <a:endParaRPr lang="en-US" sz="2000" b="0" i="0" u="none" strike="noStrike" noProof="0">
                        <a:latin typeface="Times New Roman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0" baseline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二級分</a:t>
                      </a:r>
                      <a:endParaRPr lang="zh-TW" altLang="en-US" sz="2400" b="1" baseline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策略適切或方向正確，解題過程不完整，部分步驟缺乏合理性，但結果</a:t>
                      </a:r>
                      <a:r>
                        <a:rPr lang="en-US" altLang="zh-TW" sz="2000" b="0" i="0" u="none" strike="noStrike" spc="-30" baseline="0" noProof="0">
                          <a:latin typeface="Times New Roman"/>
                        </a:rPr>
                        <a:t>/</a:t>
                      </a: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結論大致正確。</a:t>
                      </a:r>
                      <a:endParaRPr lang="zh-TW" altLang="en-US" sz="2000" b="0" i="0" u="none" strike="noStrike" spc="-30" baseline="0" noProof="0">
                        <a:latin typeface="Times New Roman"/>
                        <a:ea typeface="標楷體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策略適切或方向正確，解題過程大致完整但出現錯誤，結果</a:t>
                      </a:r>
                      <a:r>
                        <a:rPr lang="en-US" altLang="zh-TW" sz="2000" b="0" i="0" u="none" strike="noStrike" spc="-30" baseline="0" noProof="0">
                          <a:latin typeface="Times New Roman"/>
                        </a:rPr>
                        <a:t>/</a:t>
                      </a: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結論合理。</a:t>
                      </a:r>
                      <a:endParaRPr lang="zh-TW" altLang="en-US" sz="2000" spc="-30" baseline="0">
                        <a:latin typeface="Times New Roman"/>
                        <a:cs typeface="Times New Roman"/>
                      </a:endParaRPr>
                    </a:p>
                    <a:p>
                      <a:pPr marL="342900" lvl="0" indent="-342900">
                        <a:buAutoNum type="arabicPeriod"/>
                      </a:pP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策略適切或方向正確，解題過程中呈現部分推導</a:t>
                      </a:r>
                      <a:r>
                        <a:rPr lang="en-US" altLang="zh-TW" sz="2000" b="0" i="0" u="none" strike="noStrike" spc="-30" baseline="0" noProof="0">
                          <a:latin typeface="Times New Roman"/>
                        </a:rPr>
                        <a:t>/</a:t>
                      </a: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推理或解釋，但未得出正確的結果</a:t>
                      </a:r>
                      <a:r>
                        <a:rPr lang="en-US" altLang="zh-TW" sz="2000" b="0" i="0" u="none" strike="noStrike" spc="-30" baseline="0" noProof="0">
                          <a:latin typeface="Times New Roman"/>
                        </a:rPr>
                        <a:t>/</a:t>
                      </a: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結論。</a:t>
                      </a:r>
                      <a:endParaRPr lang="zh-TW" altLang="en-US" sz="2000" spc="-30" baseline="0">
                        <a:latin typeface="Times New Roman"/>
                        <a:cs typeface="Times New Roman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0" baseline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一級分</a:t>
                      </a:r>
                      <a:endParaRPr lang="zh-TW" altLang="en-US" sz="2400" b="1" baseline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457200" lvl="0" indent="-457200">
                        <a:buAutoNum type="arabicPeriod"/>
                      </a:pP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缺乏明確的策略，呈現部分的解題要素，但欠缺適當的推導</a:t>
                      </a:r>
                      <a:r>
                        <a:rPr lang="en-US" altLang="zh-TW" sz="2000" b="0" i="0" u="none" strike="noStrike" spc="-30" baseline="0" noProof="0">
                          <a:latin typeface="Times New Roman"/>
                        </a:rPr>
                        <a:t>/</a:t>
                      </a:r>
                      <a:r>
                        <a:rPr lang="zh-TW" sz="2000" b="0" i="0" u="none" strike="noStrike" spc="-30" baseline="0" noProof="0">
                          <a:latin typeface="Times New Roman"/>
                        </a:rPr>
                        <a:t>推理或解釋。</a:t>
                      </a:r>
                      <a:endParaRPr lang="zh-TW" sz="2000">
                        <a:latin typeface="Times New Roman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7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algn="ctr"/>
                      <a:r>
                        <a:rPr lang="zh-TW" altLang="en-US" sz="2400" b="0" baseline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零級分</a:t>
                      </a:r>
                      <a:endParaRPr lang="zh-TW" altLang="en-US" sz="2400" b="1" baseline="0">
                        <a:solidFill>
                          <a:srgbClr val="FF0000"/>
                        </a:solidFill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7" marR="87827" marT="45724" marB="45724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標楷體"/>
                        </a:defRPr>
                      </a:lvl9pPr>
                    </a:lstStyle>
                    <a:p>
                      <a:pPr marL="457200" indent="-457200">
                        <a:buAutoNum type="arabicPeriod"/>
                      </a:pPr>
                      <a:r>
                        <a:rPr lang="zh-TW" altLang="en-US" sz="2000" spc="-30" baseline="0">
                          <a:latin typeface="Times New Roman"/>
                          <a:cs typeface="Times New Roman"/>
                        </a:rPr>
                        <a:t>策略模糊不清；解題過程空白或與題目無關。</a:t>
                      </a:r>
                      <a:endParaRPr lang="zh-TW" altLang="en-US" sz="2000" spc="-30" baseline="0">
                        <a:latin typeface="Times New Roman"/>
                        <a:ea typeface="標楷體"/>
                        <a:cs typeface="Times New Roman"/>
                      </a:endParaRPr>
                    </a:p>
                  </a:txBody>
                  <a:tcPr marL="87827" marR="87827" marT="45724" marB="4572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C15428915D096946926AB2B3539B17F6" ma:contentTypeVersion="13" ma:contentTypeDescription="建立新的文件。" ma:contentTypeScope="" ma:versionID="de9bb7582af3f0de5a3af4db9f36a2ea">
  <xsd:schema xmlns:xsd="http://www.w3.org/2001/XMLSchema" xmlns:xs="http://www.w3.org/2001/XMLSchema" xmlns:p="http://schemas.microsoft.com/office/2006/metadata/properties" xmlns:ns3="b6813a9b-c8ae-4475-b554-78f0401d1148" xmlns:ns4="7712c2b4-efff-4e0e-926b-ccff4ad7b57d" targetNamespace="http://schemas.microsoft.com/office/2006/metadata/properties" ma:root="true" ma:fieldsID="9ee815b27c7ce0290bde8eb42d2fd2fd" ns3:_="" ns4:_="">
    <xsd:import namespace="b6813a9b-c8ae-4475-b554-78f0401d1148"/>
    <xsd:import namespace="7712c2b4-efff-4e0e-926b-ccff4ad7b5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13a9b-c8ae-4475-b554-78f0401d11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共用提示雜湊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12c2b4-efff-4e0e-926b-ccff4ad7b5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254C7D-51B7-4FBA-AC43-9086DDFA18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7ADE65-5349-4ABB-8FBD-84A83524BBD8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712c2b4-efff-4e0e-926b-ccff4ad7b57d"/>
    <ds:schemaRef ds:uri="http://purl.org/dc/elements/1.1/"/>
    <ds:schemaRef ds:uri="http://schemas.microsoft.com/office/infopath/2007/PartnerControls"/>
    <ds:schemaRef ds:uri="b6813a9b-c8ae-4475-b554-78f0401d1148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708C579-E987-4E1B-A20E-145918568244}">
  <ds:schemaRefs>
    <ds:schemaRef ds:uri="7712c2b4-efff-4e0e-926b-ccff4ad7b57d"/>
    <ds:schemaRef ds:uri="b6813a9b-c8ae-4475-b554-78f0401d11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1176</Words>
  <Application>Microsoft Office PowerPoint</Application>
  <PresentationFormat>寬螢幕</PresentationFormat>
  <Paragraphs>133</Paragraphs>
  <Slides>34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34</vt:i4>
      </vt:variant>
    </vt:vector>
  </HeadingPairs>
  <TitlesOfParts>
    <vt:vector size="45" baseType="lpstr"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Wingdings</vt:lpstr>
      <vt:lpstr>自訂設計</vt:lpstr>
      <vt:lpstr>1_自訂設計</vt:lpstr>
      <vt:lpstr>2_自訂設計</vt:lpstr>
      <vt:lpstr>PowerPoint 簡報</vt:lpstr>
      <vt:lpstr>評分品質控管的方式</vt:lpstr>
      <vt:lpstr>評分者訓練</vt:lpstr>
      <vt:lpstr>評分機制</vt:lpstr>
      <vt:lpstr>數學科非選擇題閱卷流程</vt:lpstr>
      <vt:lpstr>寫作測驗 閱卷流程</vt:lpstr>
      <vt:lpstr>數學科非選擇題 評分及作答說明</vt:lpstr>
      <vt:lpstr>數學非選擇題評量的能力</vt:lpstr>
      <vt:lpstr>評分規準</vt:lpstr>
      <vt:lpstr>PowerPoint 簡報</vt:lpstr>
      <vt:lpstr>作答注意事項(一)</vt:lpstr>
      <vt:lpstr>作答注意事項(二)</vt:lpstr>
      <vt:lpstr>超出作答區情況</vt:lpstr>
      <vt:lpstr>超出作答區情況</vt:lpstr>
      <vt:lpstr>規劃作答區方式</vt:lpstr>
      <vt:lpstr>規劃作答區方式</vt:lpstr>
      <vt:lpstr>規劃作答區方式</vt:lpstr>
      <vt:lpstr>須將試題圖形畫在作答區的情況</vt:lpstr>
      <vt:lpstr>違反試場規則行為</vt:lpstr>
      <vt:lpstr>違反試場規則行為</vt:lpstr>
      <vt:lpstr>違反試場規則行為</vt:lpstr>
      <vt:lpstr>寫作測驗 評分及作答說明</vt:lpstr>
      <vt:lpstr>寫作測驗評量的能力</vt:lpstr>
      <vt:lpstr>評分規準</vt:lpstr>
      <vt:lpstr>答案卷樣式</vt:lpstr>
      <vt:lpstr>作答注意事項（一）</vt:lpstr>
      <vt:lpstr>作答注意事項（二）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「國民中學學生基本學力測驗」推動工作委員會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94年國中基本學力測驗</dc:title>
  <dc:creator>歐小禾</dc:creator>
  <cp:lastModifiedBy>王德蕙</cp:lastModifiedBy>
  <cp:revision>38</cp:revision>
  <cp:lastPrinted>2019-07-24T03:26:11Z</cp:lastPrinted>
  <dcterms:created xsi:type="dcterms:W3CDTF">2004-06-07T05:41:39Z</dcterms:created>
  <dcterms:modified xsi:type="dcterms:W3CDTF">2021-08-12T02:30:29Z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0x010100C15428915D096946926AB2B3539B17F6</vt:lpwstr>
  </property>
</Properties>
</file>