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5.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6.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6.xml" ContentType="application/vnd.openxmlformats-officedocument.presentationml.tags+xml"/>
  <Override PartName="/ppt/notesSlides/notesSlide40.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42.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11"/>
  </p:notesMasterIdLst>
  <p:handoutMasterIdLst>
    <p:handoutMasterId r:id="rId112"/>
  </p:handoutMasterIdLst>
  <p:sldIdLst>
    <p:sldId id="726" r:id="rId7"/>
    <p:sldId id="757" r:id="rId8"/>
    <p:sldId id="758" r:id="rId9"/>
    <p:sldId id="960" r:id="rId10"/>
    <p:sldId id="972" r:id="rId11"/>
    <p:sldId id="1004" r:id="rId12"/>
    <p:sldId id="1016" r:id="rId13"/>
    <p:sldId id="1017" r:id="rId14"/>
    <p:sldId id="1018" r:id="rId15"/>
    <p:sldId id="1019" r:id="rId16"/>
    <p:sldId id="695" r:id="rId17"/>
    <p:sldId id="696" r:id="rId18"/>
    <p:sldId id="697" r:id="rId19"/>
    <p:sldId id="913" r:id="rId20"/>
    <p:sldId id="977" r:id="rId21"/>
    <p:sldId id="978" r:id="rId22"/>
    <p:sldId id="979" r:id="rId23"/>
    <p:sldId id="698" r:id="rId24"/>
    <p:sldId id="699" r:id="rId25"/>
    <p:sldId id="1001" r:id="rId26"/>
    <p:sldId id="700" r:id="rId27"/>
    <p:sldId id="701" r:id="rId28"/>
    <p:sldId id="702" r:id="rId29"/>
    <p:sldId id="1561" r:id="rId30"/>
    <p:sldId id="999" r:id="rId31"/>
    <p:sldId id="1020" r:id="rId32"/>
    <p:sldId id="260" r:id="rId33"/>
    <p:sldId id="257" r:id="rId34"/>
    <p:sldId id="558" r:id="rId35"/>
    <p:sldId id="560" r:id="rId36"/>
    <p:sldId id="561" r:id="rId37"/>
    <p:sldId id="823" r:id="rId38"/>
    <p:sldId id="824" r:id="rId39"/>
    <p:sldId id="825" r:id="rId40"/>
    <p:sldId id="826" r:id="rId41"/>
    <p:sldId id="827" r:id="rId42"/>
    <p:sldId id="828" r:id="rId43"/>
    <p:sldId id="829" r:id="rId44"/>
    <p:sldId id="830" r:id="rId45"/>
    <p:sldId id="831" r:id="rId46"/>
    <p:sldId id="832" r:id="rId47"/>
    <p:sldId id="833" r:id="rId48"/>
    <p:sldId id="834" r:id="rId49"/>
    <p:sldId id="971" r:id="rId50"/>
    <p:sldId id="980" r:id="rId51"/>
    <p:sldId id="982" r:id="rId52"/>
    <p:sldId id="983" r:id="rId53"/>
    <p:sldId id="985" r:id="rId54"/>
    <p:sldId id="986" r:id="rId55"/>
    <p:sldId id="987" r:id="rId56"/>
    <p:sldId id="988" r:id="rId57"/>
    <p:sldId id="989" r:id="rId58"/>
    <p:sldId id="557" r:id="rId59"/>
    <p:sldId id="593" r:id="rId60"/>
    <p:sldId id="747" r:id="rId61"/>
    <p:sldId id="984" r:id="rId62"/>
    <p:sldId id="730" r:id="rId63"/>
    <p:sldId id="861" r:id="rId64"/>
    <p:sldId id="862" r:id="rId65"/>
    <p:sldId id="863" r:id="rId66"/>
    <p:sldId id="740" r:id="rId67"/>
    <p:sldId id="731" r:id="rId68"/>
    <p:sldId id="748" r:id="rId69"/>
    <p:sldId id="733" r:id="rId70"/>
    <p:sldId id="734" r:id="rId71"/>
    <p:sldId id="738" r:id="rId72"/>
    <p:sldId id="897" r:id="rId73"/>
    <p:sldId id="898" r:id="rId74"/>
    <p:sldId id="739" r:id="rId75"/>
    <p:sldId id="916" r:id="rId76"/>
    <p:sldId id="917" r:id="rId77"/>
    <p:sldId id="937" r:id="rId78"/>
    <p:sldId id="938" r:id="rId79"/>
    <p:sldId id="941" r:id="rId80"/>
    <p:sldId id="942" r:id="rId81"/>
    <p:sldId id="918" r:id="rId82"/>
    <p:sldId id="920" r:id="rId83"/>
    <p:sldId id="921" r:id="rId84"/>
    <p:sldId id="925" r:id="rId85"/>
    <p:sldId id="927" r:id="rId86"/>
    <p:sldId id="928" r:id="rId87"/>
    <p:sldId id="933" r:id="rId88"/>
    <p:sldId id="935" r:id="rId89"/>
    <p:sldId id="936" r:id="rId90"/>
    <p:sldId id="946" r:id="rId91"/>
    <p:sldId id="1007" r:id="rId92"/>
    <p:sldId id="1006" r:id="rId93"/>
    <p:sldId id="947" r:id="rId94"/>
    <p:sldId id="1009" r:id="rId95"/>
    <p:sldId id="1008" r:id="rId96"/>
    <p:sldId id="954" r:id="rId97"/>
    <p:sldId id="955" r:id="rId98"/>
    <p:sldId id="503" r:id="rId99"/>
    <p:sldId id="1562" r:id="rId100"/>
    <p:sldId id="990" r:id="rId101"/>
    <p:sldId id="991" r:id="rId102"/>
    <p:sldId id="993" r:id="rId103"/>
    <p:sldId id="994" r:id="rId104"/>
    <p:sldId id="1013" r:id="rId105"/>
    <p:sldId id="1014" r:id="rId106"/>
    <p:sldId id="1015" r:id="rId107"/>
    <p:sldId id="996" r:id="rId108"/>
    <p:sldId id="975" r:id="rId109"/>
    <p:sldId id="1563" r:id="rId110"/>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09" autoAdjust="0"/>
    <p:restoredTop sz="94663"/>
  </p:normalViewPr>
  <p:slideViewPr>
    <p:cSldViewPr>
      <p:cViewPr varScale="1">
        <p:scale>
          <a:sx n="115" d="100"/>
          <a:sy n="115" d="100"/>
        </p:scale>
        <p:origin x="208" y="240"/>
      </p:cViewPr>
      <p:guideLst>
        <p:guide orient="horz"/>
        <p:guide pos="7679"/>
      </p:guideLst>
    </p:cSldViewPr>
  </p:slideViewPr>
  <p:notesTextViewPr>
    <p:cViewPr>
      <p:scale>
        <a:sx n="100" d="100"/>
        <a:sy n="100" d="100"/>
      </p:scale>
      <p:origin x="0" y="0"/>
    </p:cViewPr>
  </p:notesTextViewPr>
  <p:sorterViewPr>
    <p:cViewPr>
      <p:scale>
        <a:sx n="100" d="100"/>
        <a:sy n="100" d="100"/>
      </p:scale>
      <p:origin x="0" y="-19128"/>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handoutMaster" Target="handoutMasters/handoutMaster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presProps" Target="pres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theme" Target="theme/theme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0DC9C348-4D8C-4366-8CAB-2284CED0B1A5}" srcId="{289F4839-6E29-45E6-B6DB-5799C1BD1ED7}" destId="{6FCFDD51-497D-4702-8139-C0BE32C83D83}" srcOrd="1" destOrd="0" parTransId="{A21D900C-B783-4155-8E57-D06D5C2599E7}" sibTransId="{AF3C4C18-F097-4E17-86C0-852AC0ADDF0F}"/>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08A935F-751F-4F42-8F23-2A90C4B20CD7}" srcId="{59D2F8B0-F1D7-4F65-8452-8BF850ACA52B}" destId="{D8E98FFE-158F-4A26-8672-D49F3D88C382}" srcOrd="0" destOrd="0" parTransId="{4416A284-0DD5-4C86-A0FC-A2C5E5448E47}" sibTransId="{2561B68B-0AFE-40E1-B76D-816556452E0A}"/>
    <dgm:cxn modelId="{1FD3F86C-DA49-4AD0-9E31-3659E522449A}" type="presOf" srcId="{6FCFDD51-497D-4702-8139-C0BE32C83D83}" destId="{3C66C250-9DE2-4A67-8729-28E76F8C31FD}" srcOrd="0" destOrd="0" presId="urn:microsoft.com/office/officeart/2005/8/layout/hierarchy4"/>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112</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班</a:t>
          </a:r>
          <a:endParaRPr lang="en-US" altLang="zh-TW" sz="2800" dirty="0">
            <a:latin typeface="標楷體" pitchFamily="65" charset="-120"/>
            <a:ea typeface="標楷體" pitchFamily="65" charset="-120"/>
          </a:endParaRPr>
        </a:p>
        <a:p>
          <a:r>
            <a:rPr lang="en-US" altLang="zh-TW" sz="2800" dirty="0">
              <a:latin typeface="標楷體" pitchFamily="65" charset="-120"/>
              <a:ea typeface="標楷體" pitchFamily="65" charset="-120"/>
            </a:rPr>
            <a:t>50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a:t>
          </a:r>
          <a:r>
            <a:rPr lang="en-US" altLang="zh-TW" sz="2800" dirty="0">
              <a:solidFill>
                <a:schemeClr val="bg1"/>
              </a:solidFill>
              <a:latin typeface="標楷體" pitchFamily="65" charset="-120"/>
              <a:ea typeface="標楷體" pitchFamily="65" charset="-120"/>
            </a:rPr>
            <a:t>79</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2375</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473</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pt>
  </dgm:ptLst>
  <dgm:cxnLst>
    <dgm:cxn modelId="{EF0FE117-C916-4E28-A9B5-277DEC444DC6}" srcId="{F77E90C5-8103-4E2D-BD0E-648E9F589ADD}" destId="{F7C07E81-14DD-4672-A7BB-A4EEA2FBF7EF}" srcOrd="0" destOrd="0" parTransId="{1038949C-D51F-40A5-9C84-DFE579966A21}" sibTransId="{796950C3-73BF-4C44-A94B-EB16EBF692C3}"/>
    <dgm:cxn modelId="{421C2126-E667-4605-B194-B91615542FE5}" type="presOf" srcId="{5AD57A04-5596-48B7-8F63-7701CDD2C544}" destId="{02AA28D9-CD31-43D5-AC39-C36245675FE1}"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AB99664E-3B98-464B-9C88-79DE841DD531}" type="presOf" srcId="{E75EF65C-A32A-42A7-BA52-E32F50E45EB7}" destId="{A23AFC8E-793D-4832-B3BF-A9D36AB4DB95}" srcOrd="0" destOrd="0" presId="urn:microsoft.com/office/officeart/2005/8/layout/StepDownProcess"/>
    <dgm:cxn modelId="{47EA7761-E7FD-48ED-9A2B-85B53D1D1FDB}" type="presOf" srcId="{F7C07E81-14DD-4672-A7BB-A4EEA2FBF7EF}" destId="{D28DFF86-EA19-4978-BBF5-5AA4C84D0E7F}" srcOrd="0" destOrd="0" presId="urn:microsoft.com/office/officeart/2005/8/layout/StepDownProcess"/>
    <dgm:cxn modelId="{DC224C65-D5F9-4A3F-B896-A856E1254C17}" type="presOf" srcId="{23E9064C-244D-4D26-84A0-FD97D4B57D63}" destId="{22960891-8CFA-48C6-A4A0-E51DFE375C78}"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B63AE876-F5FA-4BC5-9D3E-ACB0A0A200F7}" srcId="{5AD57A04-5596-48B7-8F63-7701CDD2C544}" destId="{3C67D129-C02B-4025-9170-B483A8AD1794}" srcOrd="0" destOrd="0" parTransId="{7306B469-32C7-4B19-91F6-35333BF77620}" sibTransId="{94A88286-0DC1-483F-AAC4-B68FB7BC8CAB}"/>
    <dgm:cxn modelId="{BE80F979-2AAF-4B7B-8F88-765E47DC4AAA}" type="presOf" srcId="{3C67D129-C02B-4025-9170-B483A8AD1794}" destId="{6B781162-F9D7-49E3-A997-54EBD80670C0}"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E08A3ABF-2CD5-49CC-97AB-C3761C5F15EF}" srcId="{E75EF65C-A32A-42A7-BA52-E32F50E45EB7}" destId="{23E9064C-244D-4D26-84A0-FD97D4B57D63}" srcOrd="0" destOrd="0" parTransId="{3D4D2145-B297-46A4-8AC2-33FB551254F9}" sibTransId="{A8ADD80F-37E0-43C7-BE56-1158151AAAF5}"/>
    <dgm:cxn modelId="{FBFF8CCB-C111-4EEA-A872-5AB7AA188D59}" srcId="{819E0582-8A69-4FF2-9586-9EA340E20EFC}" destId="{F77E90C5-8103-4E2D-BD0E-648E9F589ADD}" srcOrd="1" destOrd="0" parTransId="{C7BA4ED7-70C1-482F-9E72-A3728EF35837}" sibTransId="{936F9589-D74A-45E8-97A8-42F94461C909}"/>
    <dgm:cxn modelId="{02F963F0-EA03-486A-B8A1-4D77D4C77253}" type="presOf" srcId="{819E0582-8A69-4FF2-9586-9EA340E20EFC}" destId="{79CF48E1-4349-402F-886E-7E877064EC3E}" srcOrd="0" destOrd="0" presId="urn:microsoft.com/office/officeart/2005/8/layout/StepDownProcess"/>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2E5E6309-F2E3-40F2-BD18-6BBA5B8BCB92}" type="presOf" srcId="{C5BD3101-2BD5-4577-8FFA-9A94C0CA7CA8}" destId="{6BDDDAF2-015E-4C28-9370-677AC8DCB0BB}" srcOrd="0"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B2F7311D-769D-44B2-8388-640621F3DFC7}" type="presOf" srcId="{1F6B2464-6055-41BA-995F-7081D0EAD73B}" destId="{D97BEAD7-400B-42E9-8EE0-2F7B8F31B459}" srcOrd="1" destOrd="0" presId="urn:microsoft.com/office/officeart/2005/8/layout/hierarchy3"/>
    <dgm:cxn modelId="{B22E5C24-7902-4E69-9E49-3C12775864BD}" type="presOf" srcId="{AE8250C6-2632-4F91-96CD-833239B2BF92}" destId="{0DFD795E-052E-4AB5-8C21-4D993FF50002}" srcOrd="0" destOrd="0" presId="urn:microsoft.com/office/officeart/2005/8/layout/hierarchy3"/>
    <dgm:cxn modelId="{75065626-CF6D-4FA1-9244-AC3CA29D5622}" type="presOf" srcId="{3B75BCFF-1A40-4DEB-8C22-6F0A5078E387}" destId="{3BECD76B-389E-4A81-B244-6C0418F33830}"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31761630-56EA-4DCD-9C27-1C16254858A4}" type="presOf" srcId="{5E0E9D3D-31E8-434D-8456-4782E8876D6C}" destId="{BBDEFCEE-1486-4C46-9D96-9EB56093C49F}"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A858EE36-25F8-43B2-9007-88222204F69A}" type="presOf" srcId="{6C3C1F96-6D3A-4A67-A939-67E2CF10DD11}" destId="{FC7D8BD6-DCAE-4923-9D2A-927FA4D613A3}" srcOrd="0" destOrd="0" presId="urn:microsoft.com/office/officeart/2005/8/layout/hierarchy3"/>
    <dgm:cxn modelId="{26C5E93F-F47E-4841-A8DB-8490855AAC6E}" type="presOf" srcId="{F6BDEB2C-66AF-4479-B261-F66C552B91A6}" destId="{F093A886-9A24-4A6F-8842-1B9463DFC82F}"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A2F6ED45-0305-4B7C-AD41-FAFD765E3602}" type="presOf" srcId="{A8F33A36-00A2-497B-A143-2211AEEFE4AD}" destId="{61FD8914-6389-4635-BA44-E39AC0A9387D}" srcOrd="0" destOrd="0" presId="urn:microsoft.com/office/officeart/2005/8/layout/hierarchy3"/>
    <dgm:cxn modelId="{AB83CD4F-8F94-490F-8F6F-BE8F68875805}" type="presOf" srcId="{0CF67CA4-6DDC-4950-ADB6-2829E5A954D2}" destId="{364501B8-53D0-444F-AC7C-E925FEAB77A5}" srcOrd="0"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83056260-A26B-4089-80F9-283150D05961}" type="presOf" srcId="{F33CC9CD-0C9D-4442-90E6-FEDD82388C93}" destId="{1E55B344-3D5D-4821-87C0-C35F5E4B1F82}" srcOrd="0" destOrd="0" presId="urn:microsoft.com/office/officeart/2005/8/layout/hierarchy3"/>
    <dgm:cxn modelId="{9D837166-BA38-41B2-9120-0FFD69FDB96B}" type="presOf" srcId="{9BB5BE1D-B71E-47F6-93FB-C53A909E2FFC}" destId="{CC0E329D-4715-4A16-9EC2-D8B5B3601286}"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2548176F-ABE1-4D9A-89D3-84E8E417E41C}" srcId="{A8F33A36-00A2-497B-A143-2211AEEFE4AD}" destId="{7906BCB2-65D6-4620-9354-2CAD6D34095E}" srcOrd="0" destOrd="0" parTransId="{AE8250C6-2632-4F91-96CD-833239B2BF92}" sibTransId="{121BDA2C-86AF-4009-B11A-AF978602DA01}"/>
    <dgm:cxn modelId="{82FEB971-A1AB-442E-82C0-56F6D1067737}" type="presOf" srcId="{A8F33A36-00A2-497B-A143-2211AEEFE4AD}" destId="{30B98B06-28F6-4525-8C4D-30CF06EB40D3}" srcOrd="1" destOrd="0" presId="urn:microsoft.com/office/officeart/2005/8/layout/hierarchy3"/>
    <dgm:cxn modelId="{11D22E7A-97BE-47A6-8B4B-4572AD891A3F}" type="presOf" srcId="{1F6B2464-6055-41BA-995F-7081D0EAD73B}" destId="{85FCF6C0-E142-430F-A251-830F2FEC3A67}" srcOrd="0" destOrd="0" presId="urn:microsoft.com/office/officeart/2005/8/layout/hierarchy3"/>
    <dgm:cxn modelId="{9302DD7A-35AC-460C-81D3-FF42EAFCB518}" type="presOf" srcId="{6CEA7E8D-D31A-43EC-9041-37EFC61365C0}" destId="{E4DF2E74-5265-46A7-BD70-17092C4A0D23}"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24C8527E-252F-4C8E-B0B9-F6AF87CC550F}" srcId="{2F16201B-933E-4461-8BC8-87F21D9E7E4D}" destId="{B5B93514-293B-4163-93D7-60F01CD73AAC}" srcOrd="0" destOrd="0" parTransId="{48AD86C8-54F7-4C25-AA16-E58FA5CD0C0B}" sibTransId="{98009AC0-11AA-4217-B584-8A6BE3D3A223}"/>
    <dgm:cxn modelId="{4710A585-9DAC-43C4-8224-3975BCDE8B5A}" srcId="{A8F33A36-00A2-497B-A143-2211AEEFE4AD}" destId="{5A4DE850-63A1-4B10-A90D-6CD91D6BDDC4}" srcOrd="2" destOrd="0" parTransId="{9BB5BE1D-B71E-47F6-93FB-C53A909E2FFC}" sibTransId="{A547BAFF-0A57-48A9-962E-3138736A50CB}"/>
    <dgm:cxn modelId="{E82DD8A5-79F9-4F7B-9B96-5B1720B833E4}" type="presOf" srcId="{93E4B0C3-96E5-41E0-8F32-9994598E4D56}" destId="{E973DCF4-0E6E-41E7-88CA-76B1BC2C3DFC}"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D898BB7-E2E9-4F65-929F-0C3318BF9291}" type="presOf" srcId="{489D68AB-C690-4511-8DBA-D22F42F069A3}" destId="{D64E767E-EA74-47CF-B878-B0F655200516}"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5708DCCD-8AF3-4126-A2F1-D968BCC69E5F}" srcId="{1F6B2464-6055-41BA-995F-7081D0EAD73B}" destId="{7EF3C340-2C6B-4D94-9448-80C0CEB7834B}" srcOrd="1" destOrd="0" parTransId="{383144D2-1977-4E03-8630-DC460BE7F288}" sibTransId="{57B27C83-00A3-4EF7-8803-C03629C3D788}"/>
    <dgm:cxn modelId="{17830CE9-394A-4F6F-BB02-C6D119DAAF53}" type="presOf" srcId="{212B52B5-2BCA-483A-96A7-55A25432BEA9}" destId="{DDE86BB5-3B5E-48D4-8518-9BEFBD9698BD}"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CD7463FB-5852-4C2B-9F96-2AB26BEFAF89}" type="presOf" srcId="{5A4DE850-63A1-4B10-A90D-6CD91D6BDDC4}" destId="{8A8C3431-501D-423E-9F69-920AD745161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91995F6F-14F4-47EF-B7B3-7B34B5A7010A}" type="presOf" srcId="{DB2CBB9C-8D17-42F7-9D3F-925D477897A1}" destId="{6B205877-69BB-4992-B38E-E23AB6473A4C}"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DB2CBB9C-8D17-42F7-9D3F-925D477897A1}">
      <dgm:prSet phldrT="[文字]" custT="1"/>
      <dgm:spPr/>
      <dgm:t>
        <a:bodyPr/>
        <a:lstStyle/>
        <a:p>
          <a:r>
            <a:rPr lang="zh-TW" altLang="en-US" sz="3200" dirty="0">
              <a:latin typeface="標楷體" panose="03000509000000000000" pitchFamily="65" charset="-120"/>
              <a:ea typeface="標楷體" panose="03000509000000000000" pitchFamily="65" charset="-120"/>
            </a:rPr>
            <a:t>家庭年收入</a:t>
          </a:r>
          <a:r>
            <a:rPr lang="en-US" altLang="zh-TW" sz="3200" dirty="0">
              <a:latin typeface="標楷體" panose="03000509000000000000" pitchFamily="65" charset="-120"/>
              <a:ea typeface="標楷體" panose="03000509000000000000" pitchFamily="65" charset="-120"/>
            </a:rPr>
            <a:t>148</a:t>
          </a:r>
          <a:r>
            <a:rPr lang="zh-TW" altLang="en-US" sz="3200" dirty="0">
              <a:latin typeface="標楷體" panose="03000509000000000000" pitchFamily="65" charset="-120"/>
              <a:ea typeface="標楷體" panose="03000509000000000000" pitchFamily="65" charset="-120"/>
            </a:rPr>
            <a:t>萬免學費</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經濟考量、高中</a:t>
          </a:r>
          <a:r>
            <a:rPr lang="en-US" altLang="zh-TW" sz="3200" dirty="0">
              <a:latin typeface="標楷體" panose="03000509000000000000" pitchFamily="65" charset="-120"/>
              <a:ea typeface="標楷體" panose="03000509000000000000" pitchFamily="65" charset="-120"/>
            </a:rPr>
            <a:t>)</a:t>
          </a:r>
          <a:endParaRPr lang="zh-TW" altLang="en-US" sz="3200" dirty="0">
            <a:latin typeface="標楷體" panose="03000509000000000000" pitchFamily="65" charset="-120"/>
            <a:ea typeface="標楷體" panose="03000509000000000000" pitchFamily="65" charset="-120"/>
          </a:endParaRPr>
        </a:p>
      </dgm:t>
    </dgm:pt>
    <dgm:pt modelId="{FAE52A64-9A67-4283-8365-D8CD8B5B21A8}" type="parTrans" cxnId="{71E38F64-2324-40CF-A41A-0782FD56C202}">
      <dgm:prSet/>
      <dgm:spPr/>
      <dgm:t>
        <a:bodyPr/>
        <a:lstStyle/>
        <a:p>
          <a:endParaRPr lang="zh-TW" altLang="en-US">
            <a:latin typeface="標楷體" panose="03000509000000000000" pitchFamily="65" charset="-120"/>
            <a:ea typeface="標楷體" panose="03000509000000000000" pitchFamily="65" charset="-120"/>
          </a:endParaRPr>
        </a:p>
      </dgm:t>
    </dgm:pt>
    <dgm:pt modelId="{B1FDEBCF-F56E-46A1-A6E8-BEAF31FE15DC}" type="sibTrans" cxnId="{71E38F64-2324-40CF-A41A-0782FD56C202}">
      <dgm:prSet/>
      <dgm:spPr/>
      <dgm:t>
        <a:bodyPr/>
        <a:lstStyle/>
        <a:p>
          <a:endParaRPr lang="zh-TW" altLang="en-US">
            <a:latin typeface="標楷體" panose="03000509000000000000" pitchFamily="65" charset="-120"/>
            <a:ea typeface="標楷體" panose="03000509000000000000" pitchFamily="65" charset="-120"/>
          </a:endParaRPr>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7E4659E6-899F-4E00-84C2-74C6CFDA8717}" type="pres">
      <dgm:prSet presAssocID="{DB2CBB9C-8D17-42F7-9D3F-925D477897A1}" presName="parentLin" presStyleCnt="0"/>
      <dgm:spPr/>
    </dgm:pt>
    <dgm:pt modelId="{59E8ADE5-32A3-40C5-9D70-F13A96749C9B}" type="pres">
      <dgm:prSet presAssocID="{DB2CBB9C-8D17-42F7-9D3F-925D477897A1}" presName="parentLeftMargin" presStyleLbl="node1" presStyleIdx="0" presStyleCnt="4"/>
      <dgm:spPr/>
    </dgm:pt>
    <dgm:pt modelId="{F2CC85A5-3FBB-4E1C-9F47-B722BC455CB0}" type="pres">
      <dgm:prSet presAssocID="{DB2CBB9C-8D17-42F7-9D3F-925D477897A1}" presName="parentText" presStyleLbl="node1" presStyleIdx="0" presStyleCnt="4" custScaleX="142857">
        <dgm:presLayoutVars>
          <dgm:chMax val="0"/>
          <dgm:bulletEnabled val="1"/>
        </dgm:presLayoutVars>
      </dgm:prSet>
      <dgm:spPr/>
    </dgm:pt>
    <dgm:pt modelId="{CE73D4CD-3E71-49AA-9774-642800007C4A}" type="pres">
      <dgm:prSet presAssocID="{DB2CBB9C-8D17-42F7-9D3F-925D477897A1}" presName="negativeSpace" presStyleCnt="0"/>
      <dgm:spPr/>
    </dgm:pt>
    <dgm:pt modelId="{8A39D9EF-FF65-4EEB-934F-94E0A8540B3E}" type="pres">
      <dgm:prSet presAssocID="{DB2CBB9C-8D17-42F7-9D3F-925D477897A1}" presName="childText" presStyleLbl="conFgAcc1" presStyleIdx="0" presStyleCnt="4">
        <dgm:presLayoutVars>
          <dgm:bulletEnabled val="1"/>
        </dgm:presLayoutVars>
      </dgm:prSet>
      <dgm:spPr/>
    </dgm:pt>
    <dgm:pt modelId="{4ECE1747-D137-44A4-998E-F01FED2B36CB}" type="pres">
      <dgm:prSet presAssocID="{B1FDEBCF-F56E-46A1-A6E8-BEAF31FE15DC}" presName="spaceBetweenRectangles" presStyleCnt="0"/>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4"/>
      <dgm:spPr/>
    </dgm:pt>
    <dgm:pt modelId="{DAB6A2A4-595A-41FF-B2B1-7A9BEE85F55C}" type="pres">
      <dgm:prSet presAssocID="{801224FE-7EAB-4B59-8732-10876F140393}" presName="parentText" presStyleLbl="node1" presStyleIdx="1" presStyleCnt="4"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1" presStyleCnt="4">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1" presStyleCnt="4"/>
      <dgm:spPr/>
    </dgm:pt>
    <dgm:pt modelId="{39F4C37F-618F-4C14-9ACE-DF013487D3A8}" type="pres">
      <dgm:prSet presAssocID="{39E0A280-0A8D-422F-8C1D-B337DAF1A354}" presName="parentText" presStyleLbl="node1" presStyleIdx="2" presStyleCnt="4"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2" presStyleCnt="4">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2" presStyleCnt="4"/>
      <dgm:spPr/>
    </dgm:pt>
    <dgm:pt modelId="{9C2D5CD8-E735-4A64-81CC-31F4B92BF390}" type="pres">
      <dgm:prSet presAssocID="{4554EC5F-830F-4D87-AE37-EEA18F0C571C}" presName="parentText" presStyleLbl="node1" presStyleIdx="3" presStyleCnt="4"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3" presStyleCnt="4">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B40E8D4D-3DBC-4FDD-BFE9-B690F09E6622}" type="presOf" srcId="{801224FE-7EAB-4B59-8732-10876F140393}" destId="{DAB6A2A4-595A-41FF-B2B1-7A9BEE85F55C}" srcOrd="1" destOrd="0" presId="urn:microsoft.com/office/officeart/2005/8/layout/list1"/>
    <dgm:cxn modelId="{71E38F64-2324-40CF-A41A-0782FD56C202}" srcId="{4ADED7EB-94B0-4652-A576-FC9C88E30C38}" destId="{DB2CBB9C-8D17-42F7-9D3F-925D477897A1}" srcOrd="0" destOrd="0" parTransId="{FAE52A64-9A67-4283-8365-D8CD8B5B21A8}" sibTransId="{B1FDEBCF-F56E-46A1-A6E8-BEAF31FE15DC}"/>
    <dgm:cxn modelId="{61666C7B-3D9F-494C-8A48-74373024D134}" srcId="{4ADED7EB-94B0-4652-A576-FC9C88E30C38}" destId="{801224FE-7EAB-4B59-8732-10876F140393}" srcOrd="1"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A1CD2C7D-F825-49B5-BC0E-1BFA34F80643}" type="presOf" srcId="{DB2CBB9C-8D17-42F7-9D3F-925D477897A1}" destId="{F2CC85A5-3FBB-4E1C-9F47-B722BC455CB0}" srcOrd="1" destOrd="0" presId="urn:microsoft.com/office/officeart/2005/8/layout/list1"/>
    <dgm:cxn modelId="{9D94269A-1AB3-4FFD-8A7B-AE3AA21155E1}" srcId="{4ADED7EB-94B0-4652-A576-FC9C88E30C38}" destId="{4554EC5F-830F-4D87-AE37-EEA18F0C571C}" srcOrd="3" destOrd="0" parTransId="{A8B4EABD-FE8E-4D1A-BF7A-80F9979CFDB3}" sibTransId="{24B49895-9AE9-4F39-877D-C8BCB82FC8CA}"/>
    <dgm:cxn modelId="{26F334AD-1A24-4BBA-8032-DFC948B558D7}" type="presOf" srcId="{DB2CBB9C-8D17-42F7-9D3F-925D477897A1}" destId="{59E8ADE5-32A3-40C5-9D70-F13A96749C9B}" srcOrd="0" destOrd="0" presId="urn:microsoft.com/office/officeart/2005/8/layout/list1"/>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2" destOrd="0" parTransId="{ECF18CA2-7DC7-48AA-B831-284FEDD1F5BE}" sibTransId="{DD040FE0-6A75-41B1-8FA8-5CE2AECDB1CD}"/>
    <dgm:cxn modelId="{7FFED332-5C90-4908-89BE-3F3EEDDF44A6}" type="presParOf" srcId="{60077154-E3D6-4ADC-8202-B7EAC34EE5F4}" destId="{7E4659E6-899F-4E00-84C2-74C6CFDA8717}" srcOrd="0" destOrd="0" presId="urn:microsoft.com/office/officeart/2005/8/layout/list1"/>
    <dgm:cxn modelId="{E9E64909-815A-45CC-AFF9-FF2B5854BBBF}" type="presParOf" srcId="{7E4659E6-899F-4E00-84C2-74C6CFDA8717}" destId="{59E8ADE5-32A3-40C5-9D70-F13A96749C9B}" srcOrd="0" destOrd="0" presId="urn:microsoft.com/office/officeart/2005/8/layout/list1"/>
    <dgm:cxn modelId="{438A15B4-607E-48B7-BADF-E2A48BD5C3AE}" type="presParOf" srcId="{7E4659E6-899F-4E00-84C2-74C6CFDA8717}" destId="{F2CC85A5-3FBB-4E1C-9F47-B722BC455CB0}" srcOrd="1" destOrd="0" presId="urn:microsoft.com/office/officeart/2005/8/layout/list1"/>
    <dgm:cxn modelId="{A89A80A8-F63A-4492-887D-DDF297D3CA3E}" type="presParOf" srcId="{60077154-E3D6-4ADC-8202-B7EAC34EE5F4}" destId="{CE73D4CD-3E71-49AA-9774-642800007C4A}" srcOrd="1" destOrd="0" presId="urn:microsoft.com/office/officeart/2005/8/layout/list1"/>
    <dgm:cxn modelId="{3E0EA569-BDA1-4D7B-A652-1C4ECA84982E}" type="presParOf" srcId="{60077154-E3D6-4ADC-8202-B7EAC34EE5F4}" destId="{8A39D9EF-FF65-4EEB-934F-94E0A8540B3E}" srcOrd="2" destOrd="0" presId="urn:microsoft.com/office/officeart/2005/8/layout/list1"/>
    <dgm:cxn modelId="{BF623F00-9E7F-49BF-B981-9F62ADB7A8C1}" type="presParOf" srcId="{60077154-E3D6-4ADC-8202-B7EAC34EE5F4}" destId="{4ECE1747-D137-44A4-998E-F01FED2B36CB}" srcOrd="3" destOrd="0" presId="urn:microsoft.com/office/officeart/2005/8/layout/list1"/>
    <dgm:cxn modelId="{600482DE-3EF4-4E91-BA20-408BDC63B053}" type="presParOf" srcId="{60077154-E3D6-4ADC-8202-B7EAC34EE5F4}" destId="{3690BF96-E1EB-4513-A51F-ABCD2B8D38E2}" srcOrd="4"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5" destOrd="0" presId="urn:microsoft.com/office/officeart/2005/8/layout/list1"/>
    <dgm:cxn modelId="{EEE40C4C-A116-4A61-B69B-AE4B830E4178}" type="presParOf" srcId="{60077154-E3D6-4ADC-8202-B7EAC34EE5F4}" destId="{A32AAD09-7620-43E1-8BF8-1B58B9C129F7}" srcOrd="6" destOrd="0" presId="urn:microsoft.com/office/officeart/2005/8/layout/list1"/>
    <dgm:cxn modelId="{73343B22-5FEA-4F14-92F0-BC9642658C7C}" type="presParOf" srcId="{60077154-E3D6-4ADC-8202-B7EAC34EE5F4}" destId="{E0D40E4D-95FA-4FB6-B009-68EB551A95D9}" srcOrd="7" destOrd="0" presId="urn:microsoft.com/office/officeart/2005/8/layout/list1"/>
    <dgm:cxn modelId="{B1A5A2F0-9E43-49D5-B804-F4B2C5ED4DC4}" type="presParOf" srcId="{60077154-E3D6-4ADC-8202-B7EAC34EE5F4}" destId="{90EE9CD1-E221-49FB-AD3D-AC3BD231EADB}" srcOrd="8"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9" destOrd="0" presId="urn:microsoft.com/office/officeart/2005/8/layout/list1"/>
    <dgm:cxn modelId="{C7D9E7DE-53E3-47BE-92C5-994F150AFBF3}" type="presParOf" srcId="{60077154-E3D6-4ADC-8202-B7EAC34EE5F4}" destId="{CA7A1F4C-41DD-4F58-9267-81004995B169}" srcOrd="10" destOrd="0" presId="urn:microsoft.com/office/officeart/2005/8/layout/list1"/>
    <dgm:cxn modelId="{C594F7AC-B070-4AD6-B3BC-6FB81BC6B107}" type="presParOf" srcId="{60077154-E3D6-4ADC-8202-B7EAC34EE5F4}" destId="{B53883FF-E39C-43C9-9EBF-A82598F9454C}" srcOrd="11" destOrd="0" presId="urn:microsoft.com/office/officeart/2005/8/layout/list1"/>
    <dgm:cxn modelId="{A15F35AD-8F20-4F20-9442-7F27456144FB}" type="presParOf" srcId="{60077154-E3D6-4ADC-8202-B7EAC34EE5F4}" destId="{F018E7C4-9AA5-4BA1-8B52-66D748E65988}" srcOrd="12"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13" destOrd="0" presId="urn:microsoft.com/office/officeart/2005/8/layout/list1"/>
    <dgm:cxn modelId="{2D22A718-9126-478A-8F9E-CE87DD93A000}" type="presParOf" srcId="{60077154-E3D6-4ADC-8202-B7EAC34EE5F4}" destId="{D5658559-4A64-4808-9C34-005366080D28}"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06EB744C-5FC0-498F-BDE7-C547E4010388}" type="presOf" srcId="{4ADED7EB-94B0-4652-A576-FC9C88E30C38}" destId="{13DBDE9C-C18B-4EAD-A486-ECBC920B01F9}" srcOrd="0" destOrd="0" presId="urn:microsoft.com/office/officeart/2005/8/layout/process4"/>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EBB01B62-BD85-4B6D-AAC6-95D7B55EFDB6}" type="presOf" srcId="{9ADA0C82-7529-436B-9A71-0F81D9B3D7FC}" destId="{68E33B60-1B09-4E77-A354-95EECDB0DBCD}" srcOrd="0" destOrd="0"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15782550-A3D6-44A7-97E4-A6244AB23531}" type="presOf" srcId="{937B4744-9FB8-4CE8-9BFA-EFCF7EDE1D47}" destId="{2EC8E27B-B860-43A7-8793-02743D88D492}" srcOrd="0" destOrd="0" presId="urn:microsoft.com/office/officeart/2008/layout/VerticalCurvedList"/>
    <dgm:cxn modelId="{F7399963-39E1-47D3-9152-9608E411982F}" type="presOf" srcId="{F019BF25-956E-4E63-8AD7-C4D88B24BAD7}" destId="{0E2E4932-A196-44C6-8A7F-2D2EB8DE8AB3}"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FBBCA172-9BAB-4011-B0E3-E35C9A1E359D}" type="presOf" srcId="{498A16E8-0C01-40FF-BB65-A158048A3C3F}" destId="{C4BCC207-65A7-4DAE-9D9D-70A52FDF49A1}" srcOrd="1" destOrd="0" presId="urn:microsoft.com/office/officeart/2005/8/layout/target3"/>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9CDAA255-F8A8-4BC4-B318-B114D2B6BCBD}" type="presOf" srcId="{BA795AEC-84A2-45BD-AAAC-06F4BEA2CD3E}" destId="{BBE6E429-9EED-41C2-BA5E-6C26BBED2F81}"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24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考試分發</a:t>
          </a:r>
          <a:r>
            <a:rPr lang="en-US" altLang="zh-TW" sz="2800" kern="1200" dirty="0">
              <a:latin typeface="標楷體" pitchFamily="65" charset="-120"/>
              <a:ea typeface="標楷體" pitchFamily="65" charset="-120"/>
            </a:rPr>
            <a:t>-2</a:t>
          </a:r>
          <a:r>
            <a:rPr lang="zh-TW" altLang="en-US" sz="2800" kern="1200" dirty="0">
              <a:latin typeface="標楷體" pitchFamily="65" charset="-120"/>
              <a:ea typeface="標楷體" pitchFamily="65" charset="-120"/>
            </a:rPr>
            <a:t>班</a:t>
          </a:r>
          <a:endParaRPr lang="en-US" altLang="zh-TW" sz="2800" kern="1200" dirty="0">
            <a:latin typeface="標楷體" pitchFamily="65" charset="-120"/>
            <a:ea typeface="標楷體" pitchFamily="65" charset="-120"/>
          </a:endParaRPr>
        </a:p>
        <a:p>
          <a:pPr marL="0" lvl="0" indent="0" algn="ctr" defTabSz="1244600">
            <a:lnSpc>
              <a:spcPct val="90000"/>
            </a:lnSpc>
            <a:spcBef>
              <a:spcPct val="0"/>
            </a:spcBef>
            <a:spcAft>
              <a:spcPct val="35000"/>
            </a:spcAft>
            <a:buNone/>
          </a:pPr>
          <a:r>
            <a:rPr lang="en-US" altLang="zh-TW" sz="2800" kern="1200" dirty="0">
              <a:latin typeface="標楷體" pitchFamily="65" charset="-120"/>
              <a:ea typeface="標楷體" pitchFamily="65" charset="-120"/>
            </a:rPr>
            <a:t>50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1"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a:t>
          </a:r>
          <a:r>
            <a:rPr lang="en-US" altLang="zh-TW" sz="2800" kern="1200" dirty="0">
              <a:solidFill>
                <a:schemeClr val="bg1"/>
              </a:solidFill>
              <a:latin typeface="標楷體" pitchFamily="65" charset="-120"/>
              <a:ea typeface="標楷體" pitchFamily="65" charset="-120"/>
            </a:rPr>
            <a:t>79</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2375</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473</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標楷體" pitchFamily="65" charset="-120"/>
              <a:ea typeface="標楷體" pitchFamily="65" charset="-120"/>
            </a:rPr>
            <a:t>112</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依照超額比序項目積分對照表進行比序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39D9EF-FF65-4EEB-934F-94E0A8540B3E}">
      <dsp:nvSpPr>
        <dsp:cNvPr id="0" name=""/>
        <dsp:cNvSpPr/>
      </dsp:nvSpPr>
      <dsp:spPr>
        <a:xfrm>
          <a:off x="0" y="45974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F2CC85A5-3FBB-4E1C-9F47-B722BC455CB0}">
      <dsp:nvSpPr>
        <dsp:cNvPr id="0" name=""/>
        <dsp:cNvSpPr/>
      </dsp:nvSpPr>
      <dsp:spPr>
        <a:xfrm>
          <a:off x="431930" y="46463"/>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家庭年收入</a:t>
          </a:r>
          <a:r>
            <a:rPr lang="en-US" altLang="zh-TW" sz="3200" kern="1200" dirty="0">
              <a:latin typeface="標楷體" panose="03000509000000000000" pitchFamily="65" charset="-120"/>
              <a:ea typeface="標楷體" panose="03000509000000000000" pitchFamily="65" charset="-120"/>
            </a:rPr>
            <a:t>148</a:t>
          </a:r>
          <a:r>
            <a:rPr lang="zh-TW" altLang="en-US" sz="3200" kern="1200" dirty="0">
              <a:latin typeface="標楷體" panose="03000509000000000000" pitchFamily="65" charset="-120"/>
              <a:ea typeface="標楷體" panose="03000509000000000000" pitchFamily="65" charset="-120"/>
            </a:rPr>
            <a:t>萬免學費</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經濟考量、高中</a:t>
          </a:r>
          <a:r>
            <a:rPr lang="en-US" altLang="zh-TW" sz="3200" kern="1200" dirty="0">
              <a:latin typeface="標楷體" panose="03000509000000000000" pitchFamily="65" charset="-120"/>
              <a:ea typeface="標楷體" panose="03000509000000000000" pitchFamily="65" charset="-120"/>
            </a:rPr>
            <a:t>)</a:t>
          </a:r>
          <a:endParaRPr lang="zh-TW" altLang="en-US" sz="3200" kern="1200" dirty="0">
            <a:latin typeface="標楷體" panose="03000509000000000000" pitchFamily="65" charset="-120"/>
            <a:ea typeface="標楷體" panose="03000509000000000000" pitchFamily="65" charset="-120"/>
          </a:endParaRPr>
        </a:p>
      </dsp:txBody>
      <dsp:txXfrm>
        <a:off x="472279" y="86812"/>
        <a:ext cx="8557896" cy="745862"/>
      </dsp:txXfrm>
    </dsp:sp>
    <dsp:sp modelId="{A32AAD09-7620-43E1-8BF8-1B58B9C129F7}">
      <dsp:nvSpPr>
        <dsp:cNvPr id="0" name=""/>
        <dsp:cNvSpPr/>
      </dsp:nvSpPr>
      <dsp:spPr>
        <a:xfrm>
          <a:off x="0" y="172982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1316543"/>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72279" y="1356892"/>
        <a:ext cx="8557896" cy="745862"/>
      </dsp:txXfrm>
    </dsp:sp>
    <dsp:sp modelId="{CA7A1F4C-41DD-4F58-9267-81004995B169}">
      <dsp:nvSpPr>
        <dsp:cNvPr id="0" name=""/>
        <dsp:cNvSpPr/>
      </dsp:nvSpPr>
      <dsp:spPr>
        <a:xfrm>
          <a:off x="0" y="2999903"/>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2586624"/>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72279" y="2626973"/>
        <a:ext cx="8557896" cy="745862"/>
      </dsp:txXfrm>
    </dsp:sp>
    <dsp:sp modelId="{D5658559-4A64-4808-9C34-005366080D28}">
      <dsp:nvSpPr>
        <dsp:cNvPr id="0" name=""/>
        <dsp:cNvSpPr/>
      </dsp:nvSpPr>
      <dsp:spPr>
        <a:xfrm>
          <a:off x="0" y="4269984"/>
          <a:ext cx="9072748" cy="705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856704"/>
          <a:ext cx="8638594" cy="8265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72279" y="3897053"/>
        <a:ext cx="8557896" cy="74586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2023/4/28</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4/28/23</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11</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16</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17</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18</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20</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21</a:t>
            </a:fld>
            <a:endParaRPr kumimoji="0" lang="en-US" altLang="zh-TW" sz="1200">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22</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22</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23</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50</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52</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63</a:t>
            </a:fld>
            <a:endParaRPr lang="en-US" altLang="zh-TW" sz="1200">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70</a:t>
            </a:fld>
            <a:endParaRPr lang="en-US" altLang="zh-TW"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75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76</a:t>
            </a:fld>
            <a:endParaRPr kumimoji="0" lang="en-US" altLang="zh-TW" sz="1200">
              <a:latin typeface="Calibri" panose="020F050202020403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89</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90</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91</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92</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98</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102</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4/28/23</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4/28/23</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4/28/23</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4/28/23</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4/28/23</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4/28/23</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4/28/23</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4/28/23</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4/28/23</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4/28/23</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2023/4/28</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2023/4/28</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2023/4/28</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2023/4/28</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2023/4/28</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2023/4/28</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2023/4/28</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2023/4/28</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2023/4/28</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2023/4/28</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2023/4/28</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2023/4/28</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2023/4/28</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2023/4/28</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2023/4/28</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2023/4/28</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2023/4/28</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2023/4/28</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2023/4/28</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2023/4/28</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2023/4/28</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2023/4/28</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4/28/23</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2023/4/28</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2023/4/28</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2023/4/28</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2023/4/28</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2023/4/28</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2023/4/28</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4/28/23</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2023/4/28</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2023/4/28</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4/28/23</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2023/4/28</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32.xml"/><Relationship Id="rId3" Type="http://schemas.openxmlformats.org/officeDocument/2006/relationships/image" Target="../media/image21.png"/><Relationship Id="rId7" Type="http://schemas.openxmlformats.org/officeDocument/2006/relationships/slide" Target="slide29.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21.xml"/><Relationship Id="rId5" Type="http://schemas.openxmlformats.org/officeDocument/2006/relationships/slide" Target="slide11.xml"/><Relationship Id="rId10" Type="http://schemas.openxmlformats.org/officeDocument/2006/relationships/slide" Target="slide95.xml"/><Relationship Id="rId4" Type="http://schemas.openxmlformats.org/officeDocument/2006/relationships/slide" Target="slide3.xml"/><Relationship Id="rId9" Type="http://schemas.openxmlformats.org/officeDocument/2006/relationships/slide" Target="slide45.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5.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6.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5.png"/><Relationship Id="rId9" Type="http://schemas.microsoft.com/office/2007/relationships/diagramDrawing" Target="../diagrams/drawing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8.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9.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2.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2.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4.jpeg"/><Relationship Id="rId1" Type="http://schemas.openxmlformats.org/officeDocument/2006/relationships/slideLayout" Target="../slideLayouts/slideLayout25.xml"/><Relationship Id="rId4" Type="http://schemas.openxmlformats.org/officeDocument/2006/relationships/image" Target="../media/image45.jpeg"/></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5.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8.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6.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6.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0.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6.jpeg"/><Relationship Id="rId7" Type="http://schemas.openxmlformats.org/officeDocument/2006/relationships/diagramColors" Target="../diagrams/colors9.xml"/><Relationship Id="rId2" Type="http://schemas.openxmlformats.org/officeDocument/2006/relationships/notesSlide" Target="../notesSlides/notesSlide14.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35.png"/></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5.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6.jpeg"/><Relationship Id="rId1" Type="http://schemas.openxmlformats.org/officeDocument/2006/relationships/slideLayout" Target="../slideLayouts/slideLayout25.xml"/><Relationship Id="rId4" Type="http://schemas.openxmlformats.org/officeDocument/2006/relationships/image" Target="../media/image35.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59.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50.png"/><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2.xml"/><Relationship Id="rId4" Type="http://schemas.openxmlformats.org/officeDocument/2006/relationships/image" Target="../media/image52.png"/></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3.xml"/><Relationship Id="rId5" Type="http://schemas.openxmlformats.org/officeDocument/2006/relationships/image" Target="../media/image54.jpeg"/><Relationship Id="rId4" Type="http://schemas.openxmlformats.org/officeDocument/2006/relationships/image" Target="../media/image53.jpe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4.xml"/><Relationship Id="rId5" Type="http://schemas.openxmlformats.org/officeDocument/2006/relationships/image" Target="../media/image56.jpeg"/><Relationship Id="rId4" Type="http://schemas.openxmlformats.org/officeDocument/2006/relationships/image" Target="../media/image55.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5.xml"/><Relationship Id="rId4" Type="http://schemas.openxmlformats.org/officeDocument/2006/relationships/image" Target="../media/image57.jpeg"/></Relationships>
</file>

<file path=ppt/slides/_rels/slide7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60.jpeg"/></Relationships>
</file>

<file path=ppt/slides/_rels/slide7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8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7.jpeg"/></Relationships>
</file>

<file path=ppt/slides/_rels/slide8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70.jpeg"/></Relationships>
</file>

<file path=ppt/slides/_rels/slide84.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72.jpeg"/></Relationships>
</file>

<file path=ppt/slides/_rels/slide8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75.jpeg"/></Relationships>
</file>

<file path=ppt/slides/_rels/slide8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77.jpeg"/></Relationships>
</file>

<file path=ppt/slides/_rels/slide8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image" Target="../media/image80.jpeg"/></Relationships>
</file>

<file path=ppt/slides/_rels/slide9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82.jpeg"/></Relationships>
</file>

<file path=ppt/slides/_rels/slide9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86.pn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5.jpeg"/></Relationships>
</file>

<file path=ppt/slides/_rels/slide9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hyperlink" Target="&#26410;&#20358;&#24656;&#27794;&#20154;&#20462;&#27700;&#38651;.mp4" TargetMode="External"/></Relationships>
</file>

<file path=ppt/slides/_rels/slide9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8.jpeg"/><Relationship Id="rId1" Type="http://schemas.openxmlformats.org/officeDocument/2006/relationships/slideLayout" Target="../slideLayouts/slideLayout25.xml"/><Relationship Id="rId4" Type="http://schemas.openxmlformats.org/officeDocument/2006/relationships/image" Target="../media/image89.jpeg"/></Relationships>
</file>

<file path=ppt/slides/_rels/slide96.xml.rels><?xml version="1.0" encoding="UTF-8" standalone="yes"?>
<Relationships xmlns="http://schemas.openxmlformats.org/package/2006/relationships"><Relationship Id="rId3" Type="http://schemas.openxmlformats.org/officeDocument/2006/relationships/image" Target="../media/image90.gif"/><Relationship Id="rId2" Type="http://schemas.openxmlformats.org/officeDocument/2006/relationships/notesSlide" Target="../notesSlides/notesSlide40.xml"/><Relationship Id="rId1" Type="http://schemas.openxmlformats.org/officeDocument/2006/relationships/slideLayout" Target="../slideLayouts/slideLayout35.xml"/><Relationship Id="rId6" Type="http://schemas.openxmlformats.org/officeDocument/2006/relationships/image" Target="../media/image35.png"/><Relationship Id="rId5" Type="http://schemas.openxmlformats.org/officeDocument/2006/relationships/image" Target="../media/image92.png"/><Relationship Id="rId4" Type="http://schemas.openxmlformats.org/officeDocument/2006/relationships/image" Target="../media/image91.png"/></Relationships>
</file>

<file path=ppt/slides/_rels/slide97.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diagramLayout" Target="../diagrams/layout16.xml"/><Relationship Id="rId7" Type="http://schemas.openxmlformats.org/officeDocument/2006/relationships/image" Target="../media/image93.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35.png"/><Relationship Id="rId5" Type="http://schemas.openxmlformats.org/officeDocument/2006/relationships/diagramColors" Target="../diagrams/colors16.xml"/><Relationship Id="rId10" Type="http://schemas.openxmlformats.org/officeDocument/2006/relationships/image" Target="../media/image96.png"/><Relationship Id="rId4" Type="http://schemas.openxmlformats.org/officeDocument/2006/relationships/diagramQuickStyle" Target="../diagrams/quickStyle16.xml"/><Relationship Id="rId9" Type="http://schemas.openxmlformats.org/officeDocument/2006/relationships/image" Target="../media/image95.png"/></Relationships>
</file>

<file path=ppt/slides/_rels/slide98.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97.jpeg"/><Relationship Id="rId7" Type="http://schemas.openxmlformats.org/officeDocument/2006/relationships/diagramColors" Target="../diagrams/colors17.xml"/><Relationship Id="rId2" Type="http://schemas.openxmlformats.org/officeDocument/2006/relationships/notesSlide" Target="../notesSlides/notesSlide41.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35.png"/></Relationships>
</file>

<file path=ppt/slides/_rels/slide9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slideLayout" Target="../slideLayouts/slideLayout46.xml"/><Relationship Id="rId1" Type="http://schemas.openxmlformats.org/officeDocument/2006/relationships/tags" Target="../tags/tag17.xml"/></Relationships>
</file>

<file path=ppt/slides/_rels/slide10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slideLayout" Target="../slideLayouts/slideLayout46.xml"/><Relationship Id="rId1" Type="http://schemas.openxmlformats.org/officeDocument/2006/relationships/tags" Target="../tags/tag18.xml"/></Relationships>
</file>

<file path=ppt/slides/_rels/slide10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slideLayout" Target="../slideLayouts/slideLayout46.xml"/><Relationship Id="rId1" Type="http://schemas.openxmlformats.org/officeDocument/2006/relationships/tags" Target="../tags/tag19.xml"/></Relationships>
</file>

<file path=ppt/slides/_rels/slide10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57.xml"/></Relationships>
</file>

<file path=ppt/slides/_rels/slide10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slideLayout" Target="../slideLayouts/slideLayout46.xml"/><Relationship Id="rId1" Type="http://schemas.openxmlformats.org/officeDocument/2006/relationships/tags" Target="../tags/tag20.xml"/><Relationship Id="rId4" Type="http://schemas.openxmlformats.org/officeDocument/2006/relationships/image" Target="../media/image102.jpg"/></Relationships>
</file>

<file path=ppt/slides/_rels/slide104.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988"/>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479376" y="1340768"/>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宣講講師：劉裕仁</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ea typeface="標楷體" panose="03000509000000000000" pitchFamily="65" charset="-120"/>
              </a:rPr>
              <a:t>4</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28</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1703388" y="115889"/>
            <a:ext cx="8748712" cy="1368425"/>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en-US" altLang="zh-TW"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112</a:t>
            </a:r>
            <a:r>
              <a:rPr kumimoji="0" lang="zh-TW" altLang="en-US"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年桃連區適性入學宣導</a:t>
            </a:r>
            <a:endParaRPr kumimoji="0" lang="zh-TW" altLang="en-US" sz="55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112</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10</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20</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在桃園體育場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巨蛋</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圖片 1">
            <a:extLst>
              <a:ext uri="{FF2B5EF4-FFF2-40B4-BE49-F238E27FC236}">
                <a16:creationId xmlns:a16="http://schemas.microsoft.com/office/drawing/2014/main" id="{51443ABD-3E57-4C47-ACB4-2C4E1FD6FF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9496" y="190484"/>
            <a:ext cx="9502472" cy="66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投影片編號版面配置區 1">
            <a:extLst>
              <a:ext uri="{FF2B5EF4-FFF2-40B4-BE49-F238E27FC236}">
                <a16:creationId xmlns:a16="http://schemas.microsoft.com/office/drawing/2014/main" id="{D1DC5732-2E85-46C2-8D47-A717385949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FC5DECA6-7E8B-45D4-A7EE-A014F58832FC}" type="slidenum">
              <a:rPr lang="en-US" altLang="zh-TW" sz="1200">
                <a:solidFill>
                  <a:srgbClr val="0C3226"/>
                </a:solidFill>
              </a:rPr>
              <a:pPr>
                <a:spcBef>
                  <a:spcPct val="0"/>
                </a:spcBef>
                <a:buFontTx/>
                <a:buNone/>
              </a:pPr>
              <a:t>4</a:t>
            </a:fld>
            <a:endParaRPr lang="en-US" altLang="zh-TW" sz="1200">
              <a:solidFill>
                <a:srgbClr val="0C3226"/>
              </a:solidFill>
            </a:endParaRPr>
          </a:p>
        </p:txBody>
      </p:sp>
      <p:sp>
        <p:nvSpPr>
          <p:cNvPr id="6" name="矩形 5">
            <a:extLst>
              <a:ext uri="{FF2B5EF4-FFF2-40B4-BE49-F238E27FC236}">
                <a16:creationId xmlns:a16="http://schemas.microsoft.com/office/drawing/2014/main" id="{EF455879-EC19-4E7A-991B-4EF86EC2F791}"/>
              </a:ext>
            </a:extLst>
          </p:cNvPr>
          <p:cNvSpPr/>
          <p:nvPr/>
        </p:nvSpPr>
        <p:spPr>
          <a:xfrm>
            <a:off x="1703389" y="2919413"/>
            <a:ext cx="9217147" cy="10858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520A243E-EAD1-4BE6-94FD-6D81AAE57C93}"/>
              </a:ext>
            </a:extLst>
          </p:cNvPr>
          <p:cNvSpPr/>
          <p:nvPr/>
        </p:nvSpPr>
        <p:spPr>
          <a:xfrm>
            <a:off x="1703389" y="4184651"/>
            <a:ext cx="9217147" cy="12605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8007E377-1A41-44BA-AA09-2CE926EBC8C6}"/>
              </a:ext>
            </a:extLst>
          </p:cNvPr>
          <p:cNvSpPr/>
          <p:nvPr/>
        </p:nvSpPr>
        <p:spPr>
          <a:xfrm>
            <a:off x="6118761" y="4184651"/>
            <a:ext cx="2448272" cy="479871"/>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投影片編號版面配置區 1">
            <a:extLst>
              <a:ext uri="{FF2B5EF4-FFF2-40B4-BE49-F238E27FC236}">
                <a16:creationId xmlns:a16="http://schemas.microsoft.com/office/drawing/2014/main" id="{BB5AD77A-7AF2-4F57-A90F-787A29F3D5B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401544DC-1AB0-420E-91CC-4CC9A070E725}" type="slidenum">
              <a:rPr lang="en-US" altLang="zh-TW" sz="1200">
                <a:solidFill>
                  <a:srgbClr val="0C3226"/>
                </a:solidFill>
              </a:rPr>
              <a:pPr>
                <a:spcBef>
                  <a:spcPct val="0"/>
                </a:spcBef>
                <a:buFontTx/>
                <a:buNone/>
              </a:pPr>
              <a:t>5</a:t>
            </a:fld>
            <a:endParaRPr lang="en-US" altLang="zh-TW" sz="1200">
              <a:solidFill>
                <a:srgbClr val="0C3226"/>
              </a:solidFill>
            </a:endParaRPr>
          </a:p>
        </p:txBody>
      </p:sp>
      <p:pic>
        <p:nvPicPr>
          <p:cNvPr id="65539" name="圖片 1">
            <a:extLst>
              <a:ext uri="{FF2B5EF4-FFF2-40B4-BE49-F238E27FC236}">
                <a16:creationId xmlns:a16="http://schemas.microsoft.com/office/drawing/2014/main" id="{B40513FC-8AE2-498B-AD1D-0153E3D875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0"/>
            <a:ext cx="109728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A8B69EE1-D363-4967-A5E6-98F65C49F103}"/>
              </a:ext>
            </a:extLst>
          </p:cNvPr>
          <p:cNvSpPr/>
          <p:nvPr/>
        </p:nvSpPr>
        <p:spPr>
          <a:xfrm>
            <a:off x="911424" y="260350"/>
            <a:ext cx="10585175" cy="9413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C3D38E99-C632-4B31-A5A7-9F1A26AF9785}"/>
              </a:ext>
            </a:extLst>
          </p:cNvPr>
          <p:cNvSpPr/>
          <p:nvPr/>
        </p:nvSpPr>
        <p:spPr>
          <a:xfrm>
            <a:off x="911424" y="1341438"/>
            <a:ext cx="10585175" cy="7921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83A45A6A-4E83-40B4-B0FD-B06CA8291EE0}"/>
              </a:ext>
            </a:extLst>
          </p:cNvPr>
          <p:cNvSpPr/>
          <p:nvPr/>
        </p:nvSpPr>
        <p:spPr>
          <a:xfrm>
            <a:off x="911424" y="5373688"/>
            <a:ext cx="10585175" cy="14843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9D3872D-E8B1-4639-8374-D58CC34AF20C}"/>
              </a:ext>
            </a:extLst>
          </p:cNvPr>
          <p:cNvSpPr/>
          <p:nvPr/>
        </p:nvSpPr>
        <p:spPr>
          <a:xfrm>
            <a:off x="4079776" y="1258157"/>
            <a:ext cx="1944216" cy="407863"/>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圖片 2">
            <a:extLst>
              <a:ext uri="{FF2B5EF4-FFF2-40B4-BE49-F238E27FC236}">
                <a16:creationId xmlns:a16="http://schemas.microsoft.com/office/drawing/2014/main" id="{0CCC4933-E33F-499A-B6E1-85CCCAD29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561" y="1498602"/>
            <a:ext cx="10688412" cy="522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投影片編號版面配置區 1">
            <a:extLst>
              <a:ext uri="{FF2B5EF4-FFF2-40B4-BE49-F238E27FC236}">
                <a16:creationId xmlns:a16="http://schemas.microsoft.com/office/drawing/2014/main" id="{4BFC38B7-1D1D-49BE-B1EC-A190904A0F3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89A657E-CBF6-4126-B26B-A3841D181E5F}"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893988" y="1916114"/>
            <a:ext cx="10688412" cy="151288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995C5E09-F5BB-42C8-8793-2DCCC5FBBDA1}"/>
              </a:ext>
            </a:extLst>
          </p:cNvPr>
          <p:cNvSpPr/>
          <p:nvPr/>
        </p:nvSpPr>
        <p:spPr>
          <a:xfrm>
            <a:off x="916934" y="5133976"/>
            <a:ext cx="10579666" cy="15353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B88A684E-AEBF-4D66-9BC3-B63CFB0D8066}"/>
              </a:ext>
            </a:extLst>
          </p:cNvPr>
          <p:cNvSpPr/>
          <p:nvPr/>
        </p:nvSpPr>
        <p:spPr>
          <a:xfrm>
            <a:off x="1199456" y="5445224"/>
            <a:ext cx="2304256"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圖片 3">
            <a:extLst>
              <a:ext uri="{FF2B5EF4-FFF2-40B4-BE49-F238E27FC236}">
                <a16:creationId xmlns:a16="http://schemas.microsoft.com/office/drawing/2014/main" id="{88A369EA-42AA-4B63-AC0B-17CC8C3BA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416" y="1619103"/>
            <a:ext cx="10882801" cy="479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847605" y="3861048"/>
            <a:ext cx="10874612" cy="266429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圖片 1">
            <a:extLst>
              <a:ext uri="{FF2B5EF4-FFF2-40B4-BE49-F238E27FC236}">
                <a16:creationId xmlns:a16="http://schemas.microsoft.com/office/drawing/2014/main" id="{AA9C9819-8B89-4950-98F8-28083AD500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408" y="23813"/>
            <a:ext cx="10585176" cy="557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1" name="投影片編號版面配置區 1">
            <a:extLst>
              <a:ext uri="{FF2B5EF4-FFF2-40B4-BE49-F238E27FC236}">
                <a16:creationId xmlns:a16="http://schemas.microsoft.com/office/drawing/2014/main" id="{F46182D7-02A0-4AA5-8247-F25F47BCE08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1021443E-26C0-40DB-9482-2B0893774D00}" type="slidenum">
              <a:rPr lang="en-US" altLang="zh-TW" sz="1200">
                <a:solidFill>
                  <a:srgbClr val="0C3226"/>
                </a:solidFill>
              </a:rPr>
              <a:pPr>
                <a:spcBef>
                  <a:spcPct val="0"/>
                </a:spcBef>
                <a:buFontTx/>
                <a:buNone/>
              </a:pPr>
              <a:t>8</a:t>
            </a:fld>
            <a:endParaRPr lang="en-US" altLang="zh-TW" sz="1200">
              <a:solidFill>
                <a:srgbClr val="0C3226"/>
              </a:solidFill>
            </a:endParaRPr>
          </a:p>
        </p:txBody>
      </p:sp>
      <p:sp>
        <p:nvSpPr>
          <p:cNvPr id="8" name="矩形 7">
            <a:extLst>
              <a:ext uri="{FF2B5EF4-FFF2-40B4-BE49-F238E27FC236}">
                <a16:creationId xmlns:a16="http://schemas.microsoft.com/office/drawing/2014/main" id="{995C5E09-F5BB-42C8-8793-2DCCC5FBBDA1}"/>
              </a:ext>
            </a:extLst>
          </p:cNvPr>
          <p:cNvSpPr/>
          <p:nvPr/>
        </p:nvSpPr>
        <p:spPr>
          <a:xfrm>
            <a:off x="767409" y="2185989"/>
            <a:ext cx="10513168" cy="20161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 name="矩形 2">
            <a:extLst>
              <a:ext uri="{FF2B5EF4-FFF2-40B4-BE49-F238E27FC236}">
                <a16:creationId xmlns:a16="http://schemas.microsoft.com/office/drawing/2014/main" id="{794F21DF-F28A-4867-AE52-1427FC242016}"/>
              </a:ext>
            </a:extLst>
          </p:cNvPr>
          <p:cNvSpPr/>
          <p:nvPr/>
        </p:nvSpPr>
        <p:spPr>
          <a:xfrm>
            <a:off x="6959600" y="23813"/>
            <a:ext cx="3384550" cy="43180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pic>
        <p:nvPicPr>
          <p:cNvPr id="68614" name="圖片 4">
            <a:extLst>
              <a:ext uri="{FF2B5EF4-FFF2-40B4-BE49-F238E27FC236}">
                <a16:creationId xmlns:a16="http://schemas.microsoft.com/office/drawing/2014/main" id="{8EB58820-56A0-49E8-931B-219194DEA3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7407" y="5597526"/>
            <a:ext cx="10585176"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a16="http://schemas.microsoft.com/office/drawing/2014/main" id="{26BBB8CB-64CD-4644-9E89-63199E13F4E1}"/>
              </a:ext>
            </a:extLst>
          </p:cNvPr>
          <p:cNvSpPr/>
          <p:nvPr/>
        </p:nvSpPr>
        <p:spPr>
          <a:xfrm>
            <a:off x="4583114" y="5592763"/>
            <a:ext cx="3889375" cy="431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A9BF70AE-2EA2-4DBA-BC6B-A6D9AF50D040}"/>
              </a:ext>
            </a:extLst>
          </p:cNvPr>
          <p:cNvPicPr>
            <a:picLocks noChangeAspect="1"/>
          </p:cNvPicPr>
          <p:nvPr/>
        </p:nvPicPr>
        <p:blipFill>
          <a:blip r:embed="rId3"/>
          <a:stretch>
            <a:fillRect/>
          </a:stretch>
        </p:blipFill>
        <p:spPr>
          <a:xfrm>
            <a:off x="1127447" y="141624"/>
            <a:ext cx="10176999" cy="3820833"/>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9</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1142529" y="2685595"/>
            <a:ext cx="10177000" cy="718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4" name="圖片 3">
            <a:extLst>
              <a:ext uri="{FF2B5EF4-FFF2-40B4-BE49-F238E27FC236}">
                <a16:creationId xmlns:a16="http://schemas.microsoft.com/office/drawing/2014/main" id="{88A2E15F-C962-442A-967C-CE03BDD52925}"/>
              </a:ext>
            </a:extLst>
          </p:cNvPr>
          <p:cNvPicPr>
            <a:picLocks noChangeAspect="1"/>
          </p:cNvPicPr>
          <p:nvPr/>
        </p:nvPicPr>
        <p:blipFill>
          <a:blip r:embed="rId6"/>
          <a:stretch>
            <a:fillRect/>
          </a:stretch>
        </p:blipFill>
        <p:spPr>
          <a:xfrm>
            <a:off x="1167452" y="3866144"/>
            <a:ext cx="10176999" cy="3037167"/>
          </a:xfrm>
          <a:prstGeom prst="rect">
            <a:avLst/>
          </a:prstGeom>
        </p:spPr>
      </p:pic>
      <p:sp>
        <p:nvSpPr>
          <p:cNvPr id="8" name="矩形 7">
            <a:extLst>
              <a:ext uri="{FF2B5EF4-FFF2-40B4-BE49-F238E27FC236}">
                <a16:creationId xmlns:a16="http://schemas.microsoft.com/office/drawing/2014/main" id="{9015B930-121B-4398-8B4E-4F83D69C7B70}"/>
              </a:ext>
            </a:extLst>
          </p:cNvPr>
          <p:cNvSpPr/>
          <p:nvPr/>
        </p:nvSpPr>
        <p:spPr>
          <a:xfrm>
            <a:off x="1190379" y="6139260"/>
            <a:ext cx="10129150" cy="718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ADDEBDF-96F5-4732-AF67-24A86CAA58F3}"/>
              </a:ext>
            </a:extLst>
          </p:cNvPr>
          <p:cNvSpPr/>
          <p:nvPr/>
        </p:nvSpPr>
        <p:spPr>
          <a:xfrm>
            <a:off x="3647728" y="4101257"/>
            <a:ext cx="2448272" cy="71874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7196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116D7134-0F3D-4A35-A7C0-CEA7D5081814}"/>
              </a:ext>
            </a:extLst>
          </p:cNvPr>
          <p:cNvPicPr>
            <a:picLocks noChangeAspect="1"/>
          </p:cNvPicPr>
          <p:nvPr/>
        </p:nvPicPr>
        <p:blipFill>
          <a:blip r:embed="rId3"/>
          <a:stretch>
            <a:fillRect/>
          </a:stretch>
        </p:blipFill>
        <p:spPr>
          <a:xfrm>
            <a:off x="958652" y="1447814"/>
            <a:ext cx="10274696" cy="2324599"/>
          </a:xfrm>
          <a:prstGeom prst="rect">
            <a:avLst/>
          </a:prstGeom>
        </p:spPr>
      </p:pic>
      <p:pic>
        <p:nvPicPr>
          <p:cNvPr id="3" name="圖片 2">
            <a:extLst>
              <a:ext uri="{FF2B5EF4-FFF2-40B4-BE49-F238E27FC236}">
                <a16:creationId xmlns:a16="http://schemas.microsoft.com/office/drawing/2014/main" id="{80B10758-A321-497F-ABCD-8AE1E1477257}"/>
              </a:ext>
            </a:extLst>
          </p:cNvPr>
          <p:cNvPicPr>
            <a:picLocks noChangeAspect="1"/>
          </p:cNvPicPr>
          <p:nvPr/>
        </p:nvPicPr>
        <p:blipFill>
          <a:blip r:embed="rId4"/>
          <a:stretch>
            <a:fillRect/>
          </a:stretch>
        </p:blipFill>
        <p:spPr>
          <a:xfrm>
            <a:off x="958651" y="3830289"/>
            <a:ext cx="10274697" cy="3027711"/>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10</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1127448" y="3772414"/>
            <a:ext cx="10009112" cy="30855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40C7EED8-94C5-4940-9CE4-A6C3273F1ED3}"/>
              </a:ext>
            </a:extLst>
          </p:cNvPr>
          <p:cNvSpPr/>
          <p:nvPr/>
        </p:nvSpPr>
        <p:spPr>
          <a:xfrm>
            <a:off x="1127448" y="2171656"/>
            <a:ext cx="10009112" cy="14642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1626467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112</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11</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5</a:t>
            </a:r>
            <a:r>
              <a:rPr kumimoji="0" lang="zh-TW" altLang="en-US" sz="1400" b="1">
                <a:solidFill>
                  <a:srgbClr val="000000"/>
                </a:solidFill>
                <a:latin typeface="標楷體" panose="03000509000000000000" pitchFamily="65" charset="-120"/>
                <a:ea typeface="標楷體" panose="03000509000000000000" pitchFamily="65" charset="-120"/>
              </a:rPr>
              <a:t>月底</a:t>
            </a:r>
            <a:r>
              <a:rPr kumimoji="0" lang="en-US" altLang="zh-TW" sz="1400" b="1">
                <a:solidFill>
                  <a:srgbClr val="000000"/>
                </a:solidFill>
                <a:latin typeface="標楷體" panose="03000509000000000000" pitchFamily="65" charset="-120"/>
                <a:ea typeface="標楷體" panose="03000509000000000000" pitchFamily="65" charset="-120"/>
              </a:rPr>
              <a:t>~6</a:t>
            </a:r>
            <a:r>
              <a:rPr kumimoji="0" lang="zh-TW" altLang="en-US" sz="14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6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20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8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400" b="1">
                <a:solidFill>
                  <a:srgbClr val="000000"/>
                </a:solidFill>
                <a:latin typeface="標楷體" panose="03000509000000000000" pitchFamily="65" charset="-120"/>
                <a:ea typeface="標楷體" panose="03000509000000000000" pitchFamily="65" charset="-120"/>
              </a:rPr>
              <a:t>高中、高職免試入學</a:t>
            </a:r>
            <a:endParaRPr kumimoji="0" lang="en-US" altLang="zh-TW" sz="1400" b="1">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400" b="1">
                <a:solidFill>
                  <a:srgbClr val="000000"/>
                </a:solidFill>
                <a:latin typeface="標楷體" panose="03000509000000000000" pitchFamily="65" charset="-120"/>
                <a:ea typeface="標楷體" panose="03000509000000000000" pitchFamily="65" charset="-120"/>
              </a:rPr>
              <a:t>(</a:t>
            </a:r>
            <a:r>
              <a:rPr kumimoji="0" lang="zh-TW" altLang="en-US" sz="1400" b="1">
                <a:solidFill>
                  <a:srgbClr val="000000"/>
                </a:solidFill>
                <a:latin typeface="標楷體" panose="03000509000000000000" pitchFamily="65" charset="-120"/>
                <a:ea typeface="標楷體" panose="03000509000000000000" pitchFamily="65" charset="-120"/>
              </a:rPr>
              <a:t>先</a:t>
            </a:r>
            <a:r>
              <a:rPr kumimoji="0" lang="zh-TW" altLang="en-US" sz="1400" b="1">
                <a:solidFill>
                  <a:srgbClr val="FF0000"/>
                </a:solidFill>
                <a:latin typeface="標楷體" panose="03000509000000000000" pitchFamily="65" charset="-120"/>
                <a:ea typeface="標楷體" panose="03000509000000000000" pitchFamily="65" charset="-120"/>
              </a:rPr>
              <a:t>技優生</a:t>
            </a:r>
            <a:r>
              <a:rPr kumimoji="0" lang="zh-TW" altLang="en-US" sz="1400" b="1">
                <a:solidFill>
                  <a:srgbClr val="000000"/>
                </a:solidFill>
                <a:latin typeface="標楷體" panose="03000509000000000000" pitchFamily="65" charset="-120"/>
                <a:ea typeface="標楷體" panose="03000509000000000000" pitchFamily="65" charset="-120"/>
              </a:rPr>
              <a:t>甄審、再</a:t>
            </a:r>
            <a:r>
              <a:rPr kumimoji="0" lang="zh-TW" altLang="en-US" sz="1400" b="1">
                <a:solidFill>
                  <a:srgbClr val="FF0000"/>
                </a:solidFill>
                <a:latin typeface="標楷體" panose="03000509000000000000" pitchFamily="65" charset="-120"/>
                <a:ea typeface="標楷體" panose="03000509000000000000" pitchFamily="65" charset="-120"/>
              </a:rPr>
              <a:t>一般生</a:t>
            </a:r>
            <a:r>
              <a:rPr kumimoji="0" lang="zh-TW" altLang="en-US" sz="1400" b="1">
                <a:solidFill>
                  <a:srgbClr val="000000"/>
                </a:solidFill>
                <a:latin typeface="標楷體" panose="03000509000000000000" pitchFamily="65" charset="-120"/>
                <a:ea typeface="標楷體" panose="03000509000000000000" pitchFamily="65" charset="-120"/>
              </a:rPr>
              <a:t>免試入學</a:t>
            </a:r>
            <a:r>
              <a:rPr kumimoji="0" lang="en-US" altLang="zh-TW" sz="1400" b="1">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800" b="1">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700"/>
            <a:ext cx="1268412" cy="565150"/>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200" b="1">
                <a:solidFill>
                  <a:srgbClr val="000000"/>
                </a:solidFill>
                <a:latin typeface="標楷體" panose="03000509000000000000" pitchFamily="65" charset="-120"/>
                <a:ea typeface="標楷體" panose="03000509000000000000" pitchFamily="65" charset="-120"/>
              </a:rPr>
              <a:t>(</a:t>
            </a:r>
            <a:r>
              <a:rPr kumimoji="0" lang="zh-TW" altLang="en-US" sz="1200" b="1">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報名一所學校</a:t>
            </a:r>
            <a:r>
              <a:rPr kumimoji="0" lang="en-US" altLang="zh-TW" sz="1200" b="1">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 </a:t>
            </a:r>
            <a:r>
              <a:rPr kumimoji="0" lang="zh-TW" altLang="en-US" sz="14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a:t>
            </a:r>
            <a:r>
              <a:rPr kumimoji="0" lang="zh-TW" altLang="en-US" sz="14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5"/>
            <a:ext cx="1109662" cy="401638"/>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術科測驗</a:t>
            </a:r>
            <a:endParaRPr kumimoji="0" lang="zh-TW" altLang="en-US" sz="2400" b="1">
              <a:solidFill>
                <a:srgbClr val="000000"/>
              </a:solidFill>
              <a:latin typeface="標楷體" panose="03000509000000000000" pitchFamily="65" charset="-120"/>
              <a:ea typeface="標楷體" panose="03000509000000000000" pitchFamily="65" charset="-120"/>
            </a:endParaRP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20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2000" b="1" dirty="0">
                <a:solidFill>
                  <a:srgbClr val="000099"/>
                </a:solidFill>
                <a:latin typeface="標楷體" panose="03000509000000000000" pitchFamily="65" charset="-120"/>
                <a:ea typeface="標楷體" panose="03000509000000000000" pitchFamily="65" charset="-120"/>
              </a:rPr>
              <a:t>（</a:t>
            </a:r>
            <a:r>
              <a:rPr kumimoji="0" lang="en-US" altLang="zh-TW" sz="2000" b="1" dirty="0">
                <a:solidFill>
                  <a:srgbClr val="000099"/>
                </a:solidFill>
                <a:latin typeface="標楷體" panose="03000509000000000000" pitchFamily="65" charset="-120"/>
                <a:ea typeface="標楷體" panose="03000509000000000000" pitchFamily="65" charset="-120"/>
              </a:rPr>
              <a:t>5/20-5/21</a:t>
            </a:r>
            <a:r>
              <a:rPr kumimoji="0" lang="zh-TW" altLang="en-US" sz="20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01638"/>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身心障礙學生就學輔導</a:t>
            </a:r>
            <a:endParaRPr kumimoji="0" lang="zh-TW" altLang="en-US" sz="2400" b="1">
              <a:solidFill>
                <a:srgbClr val="000000"/>
              </a:solidFill>
              <a:latin typeface="標楷體" panose="03000509000000000000" pitchFamily="65" charset="-120"/>
              <a:ea typeface="標楷體" panose="03000509000000000000" pitchFamily="65" charset="-120"/>
            </a:endParaRP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341312"/>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6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5"/>
            <a:ext cx="1042987" cy="1727200"/>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7</a:t>
            </a:r>
            <a:r>
              <a:rPr kumimoji="0" lang="zh-TW" altLang="en-US" sz="14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13</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537586833"/>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2023/03/09 ~ 03/11</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2023/04/14</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2023/05/20 ~ 05/21</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2023/06/09</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p:txBody>
          <a:bodyPr/>
          <a:lstStyle/>
          <a:p>
            <a:pPr eaLnBrk="1" hangingPunct="1">
              <a:defRPr/>
            </a:pPr>
            <a:r>
              <a:rPr lang="zh-TW" altLang="en-US">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1299252971"/>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112</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20</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112</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21</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a:solidFill>
                  <a:srgbClr val="C00000"/>
                </a:solidFill>
                <a:latin typeface="Adobe 黑体 Std R"/>
                <a:ea typeface="Adobe 黑体 Std R"/>
                <a:cs typeface="Adobe 黑体 Std R"/>
              </a:rPr>
              <a:t>109</a:t>
            </a:r>
            <a:r>
              <a:rPr lang="zh-TW" altLang="en-US" sz="1800" b="1">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3499564687"/>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科學班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2023/02/16 ~ 03/02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能力檢定</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2023/03/11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錄取報到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2023/04/07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特色招生專業群科甄選入學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2023/03/13 ~ 03/17</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2023/04/22 ~ 04/23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免試入學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變更就學區申請</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2023/04/28 ~05/05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公告實際招生名額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2023/06/21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志願選填、序位查詢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2023/06/21~ 06/29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報名截止</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2023/07/04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直升入學</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2023/06/01 ~06/09</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19</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ext uri="{D42A27DB-BD31-4B8C-83A1-F6EECF244321}">
                <p14:modId xmlns:p14="http://schemas.microsoft.com/office/powerpoint/2010/main" val="3808353597"/>
              </p:ext>
            </p:extLst>
          </p:nvPr>
        </p:nvGraphicFramePr>
        <p:xfrm>
          <a:off x="1245938" y="1134918"/>
          <a:ext cx="9188698" cy="5688010"/>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2023/02/13 ~02/24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486635">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 2023/04/08 ~04 /09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432065">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2023/04/15 ~04 /17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分發報名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2023/06/09 ~06/15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2023/07/11</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432026">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撕榜及報到</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2023/05/01 ~ 05/03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2023/05/06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2023/05/08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2023/05/25 ~05/26</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2023/03/01 ~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報到截止日</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57364" y="39687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3424483963"/>
              </p:ext>
            </p:extLst>
          </p:nvPr>
        </p:nvGraphicFramePr>
        <p:xfrm>
          <a:off x="1631950" y="1060450"/>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2023/05/22 ~ 05/26</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2023/06/21 ~07/03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現場登記分發報到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491929782"/>
              </p:ext>
            </p:extLst>
          </p:nvPr>
        </p:nvGraphicFramePr>
        <p:xfrm>
          <a:off x="1631950" y="3194050"/>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2023/06/19 ~ 06/20(</a:t>
                      </a: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網路報名</a:t>
                      </a: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2023/06/24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2023/06/25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2023/06/28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2023/07/04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2023/07/17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4247859435"/>
              </p:ext>
            </p:extLst>
          </p:nvPr>
        </p:nvGraphicFramePr>
        <p:xfrm>
          <a:off x="1631949" y="5638801"/>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6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2023/05/09-10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2023/05/18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2023/06/15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22</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112</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23</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112</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zh-TW" altLang="en-US" sz="5400" dirty="0">
                <a:solidFill>
                  <a:srgbClr val="FF0000"/>
                </a:solidFill>
                <a:latin typeface="標楷體" pitchFamily="65" charset="-120"/>
                <a:ea typeface="標楷體" pitchFamily="65" charset="-120"/>
              </a:rPr>
              <a:t>經國高中暫緩招生</a:t>
            </a:r>
          </a:p>
        </p:txBody>
      </p:sp>
      <p:sp>
        <p:nvSpPr>
          <p:cNvPr id="5" name="內容版面配置區 4"/>
          <p:cNvSpPr>
            <a:spLocks noGrp="1"/>
          </p:cNvSpPr>
          <p:nvPr>
            <p:ph idx="1"/>
          </p:nvPr>
        </p:nvSpPr>
        <p:spPr>
          <a:xfrm>
            <a:off x="1847528" y="2636912"/>
            <a:ext cx="7992888" cy="3489252"/>
          </a:xfrm>
        </p:spPr>
        <p:txBody>
          <a:bodyPr/>
          <a:lstStyle/>
          <a:p>
            <a:r>
              <a:rPr lang="zh-TW" altLang="en-US" dirty="0">
                <a:solidFill>
                  <a:srgbClr val="002060"/>
                </a:solidFill>
                <a:latin typeface="標楷體" pitchFamily="65" charset="-120"/>
                <a:ea typeface="標楷體" pitchFamily="65" charset="-120"/>
              </a:rPr>
              <a:t>現有教室不足，增設高中部教室期程難以掌握，學生入學無法享有優質教學環境。</a:t>
            </a:r>
            <a:endParaRPr lang="en-US" altLang="zh-TW" dirty="0">
              <a:solidFill>
                <a:srgbClr val="002060"/>
              </a:solidFill>
              <a:latin typeface="標楷體" pitchFamily="65" charset="-120"/>
              <a:ea typeface="標楷體" pitchFamily="65" charset="-120"/>
            </a:endParaRPr>
          </a:p>
          <a:p>
            <a:endParaRPr lang="en-US" altLang="zh-TW" dirty="0">
              <a:solidFill>
                <a:srgbClr val="002060"/>
              </a:solidFill>
              <a:latin typeface="標楷體" pitchFamily="65" charset="-120"/>
              <a:ea typeface="標楷體" pitchFamily="65" charset="-120"/>
            </a:endParaRPr>
          </a:p>
        </p:txBody>
      </p:sp>
      <p:sp>
        <p:nvSpPr>
          <p:cNvPr id="2" name="投影片編號版面配置區 1">
            <a:extLst>
              <a:ext uri="{FF2B5EF4-FFF2-40B4-BE49-F238E27FC236}">
                <a16:creationId xmlns:a16="http://schemas.microsoft.com/office/drawing/2014/main" id="{3EA23F4B-C65B-4DD4-A62D-1EAB67736754}"/>
              </a:ext>
            </a:extLst>
          </p:cNvPr>
          <p:cNvSpPr>
            <a:spLocks noGrp="1"/>
          </p:cNvSpPr>
          <p:nvPr>
            <p:ph type="sldNum" sz="quarter" idx="12"/>
          </p:nvPr>
        </p:nvSpPr>
        <p:spPr/>
        <p:txBody>
          <a:bodyPr/>
          <a:lstStyle/>
          <a:p>
            <a:pPr>
              <a:defRPr/>
            </a:pPr>
            <a:endParaRPr lang="zh-TW" altLang="en-US"/>
          </a:p>
        </p:txBody>
      </p:sp>
      <p:sp>
        <p:nvSpPr>
          <p:cNvPr id="3" name="標題 1">
            <a:extLst>
              <a:ext uri="{FF2B5EF4-FFF2-40B4-BE49-F238E27FC236}">
                <a16:creationId xmlns:a16="http://schemas.microsoft.com/office/drawing/2014/main" id="{6C224598-3B1A-4161-9E0F-7744F74605B9}"/>
              </a:ext>
            </a:extLst>
          </p:cNvPr>
          <p:cNvSpPr txBox="1">
            <a:spLocks/>
          </p:cNvSpPr>
          <p:nvPr/>
        </p:nvSpPr>
        <p:spPr>
          <a:xfrm>
            <a:off x="1271464" y="1556792"/>
            <a:ext cx="9793088" cy="3783235"/>
          </a:xfrm>
          <a:prstGeom prst="rect">
            <a:avLst/>
          </a:prstGeom>
          <a:effectLst>
            <a:outerShdw blurRad="50800" dist="38100" dir="2700000" algn="tl" rotWithShape="0">
              <a:prstClr val="black">
                <a:alpha val="40000"/>
              </a:prstClr>
            </a:outerShdw>
          </a:effectLst>
        </p:spPr>
        <p:txBody>
          <a:bodyPr vert="horz" lIns="91440" tIns="45720" rIns="91440" bIns="45720" rtlCol="0" anchor="ctr">
            <a:noAutofit/>
          </a:bodyPr>
          <a:lst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a:lstStyle>
          <a:p>
            <a:pPr eaLnBrk="1" hangingPunct="1">
              <a:defRPr/>
            </a:pPr>
            <a:endParaRPr lang="zh-TW" altLang="en-US" sz="60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cs typeface="+mj-cs"/>
            </a:endParaRPr>
          </a:p>
        </p:txBody>
      </p:sp>
    </p:spTree>
    <p:custDataLst>
      <p:tags r:id="rId1"/>
    </p:custDataLst>
    <p:extLst>
      <p:ext uri="{BB962C8B-B14F-4D97-AF65-F5344CB8AC3E}">
        <p14:creationId xmlns:p14="http://schemas.microsoft.com/office/powerpoint/2010/main" val="3353848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603563950"/>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t>招生名額以簡章為準</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2449741"/>
              </p:ext>
            </p:extLst>
          </p:nvPr>
        </p:nvGraphicFramePr>
        <p:xfrm>
          <a:off x="695399" y="904948"/>
          <a:ext cx="10801201" cy="5969312"/>
        </p:xfrm>
        <a:graphic>
          <a:graphicData uri="http://schemas.openxmlformats.org/drawingml/2006/table">
            <a:tbl>
              <a:tblPr/>
              <a:tblGrid>
                <a:gridCol w="1751907">
                  <a:extLst>
                    <a:ext uri="{9D8B030D-6E8A-4147-A177-3AD203B41FA5}">
                      <a16:colId xmlns:a16="http://schemas.microsoft.com/office/drawing/2014/main" val="20000"/>
                    </a:ext>
                  </a:extLst>
                </a:gridCol>
                <a:gridCol w="723943">
                  <a:extLst>
                    <a:ext uri="{9D8B030D-6E8A-4147-A177-3AD203B41FA5}">
                      <a16:colId xmlns:a16="http://schemas.microsoft.com/office/drawing/2014/main" val="20001"/>
                    </a:ext>
                  </a:extLst>
                </a:gridCol>
                <a:gridCol w="8325351">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54</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大興電機、大興餐管、大興資訊、大興時尚造型、</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育達資訊、育達資處、育達廣設、育達時尚、育達幼保、育達餐管、育達</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啟英汽車、啟英電商、啟英應日、啟英時尚造型、啟英廣設、啟英表藝、啟英餐飲、啟英餐飲</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客家料理特色班</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、啟英資訊、永平資處</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、永平汽車、永平餐管（</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永平餐管（烘焙）、永平餐管（鐵板燒）、永平</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）、永平表演藝術</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、成功機械、成功流通、成功幼保、成功資訊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成功餐管</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異國料理</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、至善家具木工、至善幼兒保育、至善觀光、至善農產行銷、六和機電、方曙照顧服務、方曙飛修、方曙資訊、方曙餐管、羅浮觀光、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治平資訊、治平資處、治平應英、治平應日、治平電機、治平時尚</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Calibri" pitchFamily="34" charset="0"/>
                          <a:ea typeface="標楷體" pitchFamily="65" charset="-120"/>
                          <a:cs typeface="Times New Roman" pitchFamily="18" charset="0"/>
                        </a:rPr>
                        <a:t>光啟電機、光啟汽車</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、清華餐管</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清華軌道車輛</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清華汽車、清華資訊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19</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農業群特色班、大興飛修、新興機械、</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新興汽車、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新興飛修、新興資訊、新興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、新興資處、新興國貿、新興應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英、新興多媒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設計、新興觀光、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振聲多媒體設計</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振聲廣設、振聲觀光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振聲電子商務、振聲應英、</a:t>
                      </a:r>
                      <a:endParaRPr kumimoji="0" lang="zh-TW" altLang="zh-TW" sz="20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74</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404664"/>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919288" y="557214"/>
            <a:ext cx="9361288" cy="621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班各</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英語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英文閱讀</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選擇題</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短文寫作</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非選擇題</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年或</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以上。「若有</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年會考成績者，僅能擇其中一年成績報名，並以此成績作為分發比序參酌」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343472" y="1052736"/>
            <a:ext cx="10418237" cy="654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19</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日（星期四）</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24</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24</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25</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10:20</a:t>
            </a: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29</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30</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31</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32</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112</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112</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：新屋高中，各國中</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4</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人以上之國中，總計分配</a:t>
            </a:r>
            <a:r>
              <a:rPr kumimoji="0" lang="en-US" altLang="zh-TW" sz="2000" dirty="0">
                <a:solidFill>
                  <a:srgbClr val="FF0000"/>
                </a:solidFill>
                <a:latin typeface="標楷體" panose="03000509000000000000" pitchFamily="65" charset="-120"/>
                <a:ea typeface="標楷體" panose="03000509000000000000" pitchFamily="65" charset="-120"/>
              </a:rPr>
              <a:t>12</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5561013"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復旦高中、啟英高中、懷恩高中、新興高中，各國中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51538" y="1519238"/>
            <a:ext cx="4608512"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龜山區：壽山高中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蘆竹區：南崁高中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大園區：大園國際高中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觀音區：觀音高中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新屋區：新屋高中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楊梅區：楊梅高中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平鎮區：平鎮高中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龍潭區：龍潭高中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大溪區：大溪高中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復興區：</a:t>
            </a:r>
            <a:r>
              <a:rPr kumimoji="0" lang="zh-TW" altLang="en-US" sz="1800">
                <a:solidFill>
                  <a:schemeClr val="tx1"/>
                </a:solidFill>
                <a:latin typeface="標楷體" panose="03000509000000000000" pitchFamily="65" charset="-120"/>
                <a:ea typeface="標楷體" panose="03000509000000000000" pitchFamily="65" charset="-120"/>
              </a:rPr>
              <a:t>大溪高中、羅浮高中</a:t>
            </a:r>
            <a:endParaRPr kumimoji="0" lang="en-US" altLang="zh-TW" sz="180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八德區：永豐高中</a:t>
            </a:r>
            <a:endParaRPr kumimoji="0" lang="zh-TW" altLang="zh-TW">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6096001" y="1406526"/>
            <a:ext cx="4392613"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41</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112</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42</a:t>
            </a:fld>
            <a:endParaRPr kumimoji="0" lang="en-US" altLang="zh-TW" sz="1200">
              <a:solidFill>
                <a:srgbClr val="0C3226"/>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標楷體" panose="03000509000000000000" pitchFamily="65" charset="-120"/>
                <a:ea typeface="標楷體" panose="03000509000000000000" pitchFamily="65" charset="-120"/>
              </a:rPr>
              <a:t>蘆竹區光明國中，九年級生為</a:t>
            </a:r>
            <a:r>
              <a:rPr lang="en-US" altLang="zh-TW" dirty="0">
                <a:latin typeface="標楷體" panose="03000509000000000000" pitchFamily="65" charset="-120"/>
                <a:ea typeface="標楷體" panose="03000509000000000000" pitchFamily="65" charset="-120"/>
              </a:rPr>
              <a:t>583</a:t>
            </a:r>
            <a:r>
              <a:rPr lang="zh-TW" altLang="en-US" dirty="0">
                <a:latin typeface="標楷體" panose="03000509000000000000" pitchFamily="65" charset="-120"/>
                <a:ea typeface="標楷體" panose="03000509000000000000" pitchFamily="65" charset="-120"/>
              </a:rPr>
              <a:t>人，優免名額：</a:t>
            </a:r>
            <a:r>
              <a:rPr lang="zh-TW" altLang="en-US" sz="2800" dirty="0">
                <a:latin typeface="標楷體" panose="03000509000000000000" pitchFamily="65" charset="-120"/>
                <a:ea typeface="標楷體" panose="03000509000000000000" pitchFamily="65" charset="-120"/>
              </a:rPr>
              <a:t>基本分配</a:t>
            </a:r>
            <a:r>
              <a:rPr lang="en-US" altLang="zh-TW" sz="2800" dirty="0">
                <a:latin typeface="標楷體" panose="03000509000000000000" pitchFamily="65" charset="-120"/>
                <a:ea typeface="標楷體" panose="03000509000000000000" pitchFamily="65" charset="-120"/>
              </a:rPr>
              <a:t>35</a:t>
            </a:r>
            <a:r>
              <a:rPr lang="zh-TW" altLang="en-US" sz="2800" dirty="0">
                <a:latin typeface="標楷體" panose="03000509000000000000" pitchFamily="65" charset="-120"/>
                <a:ea typeface="標楷體" panose="03000509000000000000" pitchFamily="65" charset="-120"/>
              </a:rPr>
              <a:t>名，</a:t>
            </a:r>
            <a:r>
              <a:rPr lang="zh-TW" altLang="en-US" sz="2800" dirty="0">
                <a:solidFill>
                  <a:srgbClr val="FF0000"/>
                </a:solidFill>
                <a:latin typeface="標楷體" panose="03000509000000000000" pitchFamily="65" charset="-120"/>
                <a:ea typeface="標楷體" panose="03000509000000000000" pitchFamily="65" charset="-120"/>
              </a:rPr>
              <a:t>增額分配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公立</a:t>
            </a:r>
            <a:r>
              <a:rPr lang="en-US" altLang="zh-TW" sz="2800" dirty="0">
                <a:solidFill>
                  <a:srgbClr val="FF0000"/>
                </a:solidFill>
                <a:latin typeface="標楷體" panose="03000509000000000000" pitchFamily="65" charset="-120"/>
                <a:ea typeface="標楷體" panose="03000509000000000000" pitchFamily="65" charset="-120"/>
              </a:rPr>
              <a:t>8+</a:t>
            </a:r>
            <a:r>
              <a:rPr lang="zh-TW" altLang="en-US" sz="2800" dirty="0">
                <a:solidFill>
                  <a:srgbClr val="FF0000"/>
                </a:solidFill>
                <a:latin typeface="標楷體" panose="03000509000000000000" pitchFamily="65" charset="-120"/>
                <a:ea typeface="標楷體" panose="03000509000000000000" pitchFamily="65" charset="-120"/>
              </a:rPr>
              <a:t>私立</a:t>
            </a:r>
            <a:r>
              <a:rPr lang="en-US" altLang="zh-TW" sz="2800" dirty="0">
                <a:solidFill>
                  <a:srgbClr val="FF0000"/>
                </a:solidFill>
                <a:latin typeface="標楷體" panose="03000509000000000000" pitchFamily="65" charset="-120"/>
                <a:ea typeface="標楷體" panose="03000509000000000000" pitchFamily="65" charset="-120"/>
              </a:rPr>
              <a:t>14</a:t>
            </a:r>
            <a:r>
              <a:rPr lang="zh-TW" altLang="en-US" sz="2800" dirty="0">
                <a:solidFill>
                  <a:srgbClr val="FF0000"/>
                </a:solidFill>
                <a:latin typeface="標楷體" panose="03000509000000000000" pitchFamily="65" charset="-120"/>
                <a:ea typeface="標楷體" panose="03000509000000000000" pitchFamily="65" charset="-120"/>
              </a:rPr>
              <a:t>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43</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a:solidFill>
                  <a:srgbClr val="000000"/>
                </a:solidFill>
                <a:latin typeface="標楷體" panose="03000509000000000000" pitchFamily="65" charset="-120"/>
                <a:ea typeface="標楷體" panose="03000509000000000000" pitchFamily="65" charset="-120"/>
              </a:rPr>
              <a:t>武陵*</a:t>
            </a:r>
            <a:r>
              <a:rPr lang="en-US" altLang="zh-TW" sz="2000">
                <a:solidFill>
                  <a:srgbClr val="000000"/>
                </a:solidFill>
                <a:latin typeface="標楷體" panose="03000509000000000000" pitchFamily="65" charset="-120"/>
                <a:ea typeface="標楷體" panose="03000509000000000000" pitchFamily="65" charset="-120"/>
              </a:rPr>
              <a:t>1</a:t>
            </a:r>
            <a:br>
              <a:rPr lang="en-US" altLang="zh-TW" sz="2000">
                <a:solidFill>
                  <a:srgbClr val="000000"/>
                </a:solidFill>
                <a:latin typeface="標楷體" panose="03000509000000000000" pitchFamily="65" charset="-120"/>
                <a:ea typeface="標楷體" panose="03000509000000000000" pitchFamily="65" charset="-120"/>
              </a:rPr>
            </a:br>
            <a:r>
              <a:rPr lang="zh-TW" altLang="en-US" sz="2000">
                <a:solidFill>
                  <a:srgbClr val="000000"/>
                </a:solidFill>
                <a:latin typeface="標楷體" panose="03000509000000000000" pitchFamily="65" charset="-120"/>
                <a:ea typeface="標楷體" panose="03000509000000000000" pitchFamily="65" charset="-120"/>
              </a:rPr>
              <a:t>中大壢中*</a:t>
            </a:r>
            <a:r>
              <a:rPr lang="en-US" altLang="zh-TW" sz="2000">
                <a:solidFill>
                  <a:srgbClr val="000000"/>
                </a:solidFill>
                <a:latin typeface="標楷體" panose="03000509000000000000" pitchFamily="65" charset="-120"/>
                <a:ea typeface="標楷體" panose="03000509000000000000" pitchFamily="65" charset="-120"/>
              </a:rPr>
              <a:t>1</a:t>
            </a:r>
            <a:endParaRPr lang="zh-TW" altLang="en-US" sz="200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大園國際高中*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內壢高中*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北科附工*</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中壢高商*</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啟英*</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治平綜高*</a:t>
            </a:r>
            <a:r>
              <a:rPr lang="en-US" altLang="zh-TW" sz="1900">
                <a:solidFill>
                  <a:srgbClr val="FF0000"/>
                </a:solidFill>
                <a:latin typeface="標楷體" panose="03000509000000000000" pitchFamily="65" charset="-120"/>
                <a:ea typeface="標楷體" panose="03000509000000000000" pitchFamily="65" charset="-120"/>
              </a:rPr>
              <a:t>1</a:t>
            </a:r>
            <a:r>
              <a:rPr lang="zh-TW" altLang="en-US" sz="1900">
                <a:solidFill>
                  <a:srgbClr val="FF0000"/>
                </a:solidFill>
                <a:latin typeface="標楷體" panose="03000509000000000000" pitchFamily="65" charset="-120"/>
                <a:ea typeface="標楷體" panose="03000509000000000000" pitchFamily="65" charset="-120"/>
              </a:rPr>
              <a:t>六和*</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eaLnBrk="1" hangingPunct="1">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至善*</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大興*</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光啟*</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新興*</a:t>
            </a:r>
            <a:r>
              <a:rPr lang="en-US" altLang="zh-TW" sz="1900" dirty="0">
                <a:solidFill>
                  <a:srgbClr val="FF0000"/>
                </a:solidFill>
                <a:latin typeface="標楷體" panose="03000509000000000000" pitchFamily="65" charset="-120"/>
                <a:ea typeface="標楷體" panose="03000509000000000000" pitchFamily="65" charset="-120"/>
              </a:rPr>
              <a:t>2</a:t>
            </a:r>
          </a:p>
          <a:p>
            <a:pPr eaLnBrk="1" hangingPunct="1">
              <a:defRPr/>
            </a:pPr>
            <a:r>
              <a:rPr lang="zh-TW" altLang="en-US" sz="1900" dirty="0">
                <a:solidFill>
                  <a:srgbClr val="FF0000"/>
                </a:solidFill>
                <a:latin typeface="標楷體" panose="03000509000000000000" pitchFamily="65" charset="-120"/>
                <a:ea typeface="標楷體" panose="03000509000000000000" pitchFamily="65" charset="-120"/>
              </a:rPr>
              <a:t>     振聲*</a:t>
            </a:r>
            <a:r>
              <a:rPr lang="en-US" altLang="zh-TW" sz="1900" dirty="0">
                <a:solidFill>
                  <a:srgbClr val="FF0000"/>
                </a:solidFill>
                <a:latin typeface="標楷體" panose="03000509000000000000" pitchFamily="65" charset="-120"/>
                <a:ea typeface="標楷體" panose="03000509000000000000" pitchFamily="65" charset="-120"/>
              </a:rPr>
              <a:t>2</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南崁高中</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29</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Tx/>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44</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pic>
        <p:nvPicPr>
          <p:cNvPr id="2" name="圖片 1">
            <a:extLst>
              <a:ext uri="{FF2B5EF4-FFF2-40B4-BE49-F238E27FC236}">
                <a16:creationId xmlns:a16="http://schemas.microsoft.com/office/drawing/2014/main" id="{57DBCAA6-6655-48EE-8D4D-89AFEAE26CD9}"/>
              </a:ext>
            </a:extLst>
          </p:cNvPr>
          <p:cNvPicPr>
            <a:picLocks noChangeAspect="1"/>
          </p:cNvPicPr>
          <p:nvPr/>
        </p:nvPicPr>
        <p:blipFill>
          <a:blip r:embed="rId4"/>
          <a:stretch>
            <a:fillRect/>
          </a:stretch>
        </p:blipFill>
        <p:spPr>
          <a:xfrm>
            <a:off x="1343472" y="980728"/>
            <a:ext cx="8928991" cy="5877272"/>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45</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53</a:t>
            </a:fld>
            <a:endParaRPr lang="en-US" altLang="zh-TW" sz="1200">
              <a:solidFill>
                <a:srgbClr val="0C3226"/>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54</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a:ea typeface="標楷體" panose="03000509000000000000" pitchFamily="65" charset="-120"/>
              </a:rPr>
              <a:t>案例分享</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55</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a:ea typeface="標楷體" panose="03000509000000000000" pitchFamily="65" charset="-120"/>
              </a:rPr>
              <a:t>案例分享</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a:solidFill>
                  <a:srgbClr val="0000CC"/>
                </a:solidFill>
                <a:latin typeface="Arial" panose="020B0604020202020204" pitchFamily="34" charset="0"/>
                <a:ea typeface="標楷體" panose="03000509000000000000" pitchFamily="65" charset="-120"/>
              </a:rPr>
              <a:t>落榜生的分析</a:t>
            </a:r>
            <a:r>
              <a:rPr lang="en-US" altLang="zh-TW" sz="3600" b="1">
                <a:solidFill>
                  <a:srgbClr val="0000CC"/>
                </a:solidFill>
                <a:latin typeface="Arial" panose="020B0604020202020204" pitchFamily="34" charset="0"/>
                <a:ea typeface="標楷體" panose="03000509000000000000" pitchFamily="65" charset="-120"/>
              </a:rPr>
              <a:t>-</a:t>
            </a:r>
            <a:r>
              <a:rPr lang="zh-TW" altLang="en-US" sz="3600" b="1">
                <a:solidFill>
                  <a:srgbClr val="0000CC"/>
                </a:solidFill>
                <a:latin typeface="Arial" panose="020B0604020202020204" pitchFamily="34" charset="0"/>
                <a:ea typeface="標楷體" panose="03000509000000000000" pitchFamily="65" charset="-120"/>
              </a:rPr>
              <a:t>以光中為例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3539430"/>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36</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5</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31</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22</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26</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16</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24</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2</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zh-TW" altLang="en-US" sz="3200" dirty="0">
                <a:latin typeface="標楷體" panose="03000509000000000000" pitchFamily="65" charset="-120"/>
                <a:ea typeface="標楷體" panose="03000509000000000000" pitchFamily="65" charset="-120"/>
              </a:rPr>
              <a:t>。</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9</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548606" y="449330"/>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112</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21,000</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8213" y="3683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400</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中壢高中：   </a:t>
            </a:r>
            <a:r>
              <a:rPr lang="en-US" altLang="zh-TW" sz="2800" dirty="0">
                <a:latin typeface="標楷體" panose="03000509000000000000" pitchFamily="65" charset="-120"/>
                <a:ea typeface="標楷體" panose="03000509000000000000" pitchFamily="65" charset="-120"/>
              </a:rPr>
              <a:t>650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1,350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2,005</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630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2,635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3,284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3,739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4,183</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4,603</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4,987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5,337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5,676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6,006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141</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6,147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140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6,425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6,551</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國中學生生涯輔導紀錄手冊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5" name="圖片 4">
            <a:extLst>
              <a:ext uri="{FF2B5EF4-FFF2-40B4-BE49-F238E27FC236}">
                <a16:creationId xmlns:a16="http://schemas.microsoft.com/office/drawing/2014/main" id="{D02C51CA-8611-4A0D-A7CD-C9C42A40086A}"/>
              </a:ext>
            </a:extLst>
          </p:cNvPr>
          <p:cNvPicPr>
            <a:picLocks noChangeAspect="1"/>
          </p:cNvPicPr>
          <p:nvPr/>
        </p:nvPicPr>
        <p:blipFill rotWithShape="1">
          <a:blip r:embed="rId5"/>
          <a:srcRect l="51271" t="15158" r="19127" b="9125"/>
          <a:stretch/>
        </p:blipFill>
        <p:spPr>
          <a:xfrm>
            <a:off x="1524000" y="1412876"/>
            <a:ext cx="4487218" cy="5445125"/>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3" descr="Capture_2016_05_10_20_35_41_578">
            <a:extLst>
              <a:ext uri="{FF2B5EF4-FFF2-40B4-BE49-F238E27FC236}">
                <a16:creationId xmlns:a16="http://schemas.microsoft.com/office/drawing/2014/main" id="{245CC0DB-2D19-4F39-8552-FD82AF2B95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450" y="0"/>
            <a:ext cx="71643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7464426" y="3427413"/>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pic>
        <p:nvPicPr>
          <p:cNvPr id="202755" name="圖片 2">
            <a:extLst>
              <a:ext uri="{FF2B5EF4-FFF2-40B4-BE49-F238E27FC236}">
                <a16:creationId xmlns:a16="http://schemas.microsoft.com/office/drawing/2014/main" id="{15AEBED4-B3F6-471A-A1C0-6369C26DED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525"/>
            <a:ext cx="9144000"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7" name="Text Box 5">
            <a:extLst>
              <a:ext uri="{FF2B5EF4-FFF2-40B4-BE49-F238E27FC236}">
                <a16:creationId xmlns:a16="http://schemas.microsoft.com/office/drawing/2014/main" id="{74D23709-4B22-4CA5-B85D-EA3238EE5137}"/>
              </a:ext>
            </a:extLst>
          </p:cNvPr>
          <p:cNvSpPr txBox="1">
            <a:spLocks noChangeArrowheads="1"/>
          </p:cNvSpPr>
          <p:nvPr/>
        </p:nvSpPr>
        <p:spPr bwMode="auto">
          <a:xfrm>
            <a:off x="2351089" y="4797425"/>
            <a:ext cx="3095625"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20.36﹪~20.83﹪</a:t>
            </a:r>
          </a:p>
          <a:p>
            <a:pPr>
              <a:spcBef>
                <a:spcPct val="50000"/>
              </a:spcBef>
              <a:defRPr/>
            </a:pPr>
            <a:r>
              <a:rPr lang="en-US" altLang="zh-TW" sz="2400" dirty="0">
                <a:solidFill>
                  <a:srgbClr val="FF0000"/>
                </a:solidFill>
                <a:latin typeface="標楷體" pitchFamily="65" charset="-120"/>
                <a:ea typeface="標楷體" pitchFamily="65" charset="-120"/>
              </a:rPr>
              <a:t>4235</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4334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pic>
        <p:nvPicPr>
          <p:cNvPr id="204803" name="圖片 4">
            <a:extLst>
              <a:ext uri="{FF2B5EF4-FFF2-40B4-BE49-F238E27FC236}">
                <a16:creationId xmlns:a16="http://schemas.microsoft.com/office/drawing/2014/main" id="{5A1EF30E-D29F-4469-9B48-56AAAD488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2566988" y="5084764"/>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32.69﹪~33.17﹪</a:t>
            </a:r>
          </a:p>
          <a:p>
            <a:pPr>
              <a:spcBef>
                <a:spcPct val="50000"/>
              </a:spcBef>
              <a:defRPr/>
            </a:pPr>
            <a:r>
              <a:rPr lang="en-US" altLang="zh-TW" sz="2400" dirty="0">
                <a:solidFill>
                  <a:srgbClr val="FF0000"/>
                </a:solidFill>
                <a:latin typeface="標楷體" pitchFamily="65" charset="-120"/>
                <a:ea typeface="標楷體" pitchFamily="65" charset="-120"/>
              </a:rPr>
              <a:t>6801</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6902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93</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C596B7E-B614-428B-90B4-6C56A28BA38C}"/>
              </a:ext>
            </a:extLst>
          </p:cNvPr>
          <p:cNvSpPr>
            <a:spLocks noGrp="1"/>
          </p:cNvSpPr>
          <p:nvPr>
            <p:ph type="sldNum" sz="quarter" idx="12"/>
          </p:nvPr>
        </p:nvSpPr>
        <p:spPr/>
        <p:txBody>
          <a:bodyPr/>
          <a:lstStyle/>
          <a:p>
            <a:pPr>
              <a:defRPr/>
            </a:pPr>
            <a:fld id="{328FECE7-E115-47AB-91E4-01847FC9A854}" type="slidenum">
              <a:rPr lang="en-US" altLang="zh-TW" smtClean="0"/>
              <a:pPr>
                <a:defRPr/>
              </a:pPr>
              <a:t>94</a:t>
            </a:fld>
            <a:endParaRPr lang="en-US" altLang="zh-TW"/>
          </a:p>
        </p:txBody>
      </p:sp>
      <p:pic>
        <p:nvPicPr>
          <p:cNvPr id="3" name="圖片 2">
            <a:extLst>
              <a:ext uri="{FF2B5EF4-FFF2-40B4-BE49-F238E27FC236}">
                <a16:creationId xmlns:a16="http://schemas.microsoft.com/office/drawing/2014/main" id="{E0BD071E-7ABB-4C1D-B0A6-AE247E7A6953}"/>
              </a:ext>
            </a:extLst>
          </p:cNvPr>
          <p:cNvPicPr>
            <a:picLocks noChangeAspect="1"/>
          </p:cNvPicPr>
          <p:nvPr/>
        </p:nvPicPr>
        <p:blipFill rotWithShape="1">
          <a:blip r:embed="rId3"/>
          <a:srcRect l="16335" t="19551" r="34644" b="5901"/>
          <a:stretch/>
        </p:blipFill>
        <p:spPr>
          <a:xfrm>
            <a:off x="1559496" y="192172"/>
            <a:ext cx="7632848" cy="6529304"/>
          </a:xfrm>
          <a:prstGeom prst="rect">
            <a:avLst/>
          </a:prstGeom>
        </p:spPr>
      </p:pic>
      <p:sp>
        <p:nvSpPr>
          <p:cNvPr id="4" name="文字方塊 3">
            <a:extLst>
              <a:ext uri="{FF2B5EF4-FFF2-40B4-BE49-F238E27FC236}">
                <a16:creationId xmlns:a16="http://schemas.microsoft.com/office/drawing/2014/main" id="{43963E79-5CEF-4807-BBD8-C495EAC10964}"/>
              </a:ext>
            </a:extLst>
          </p:cNvPr>
          <p:cNvSpPr txBox="1"/>
          <p:nvPr/>
        </p:nvSpPr>
        <p:spPr>
          <a:xfrm>
            <a:off x="9696400" y="3272158"/>
            <a:ext cx="1620957" cy="523220"/>
          </a:xfrm>
          <a:prstGeom prst="rect">
            <a:avLst/>
          </a:prstGeom>
          <a:noFill/>
        </p:spPr>
        <p:txBody>
          <a:bodyPr wrap="none" rtlCol="0">
            <a:spAutoFit/>
          </a:bodyPr>
          <a:lstStyle/>
          <a:p>
            <a:r>
              <a:rPr lang="zh-TW" altLang="en-US" sz="2800" dirty="0">
                <a:solidFill>
                  <a:srgbClr val="FF0000"/>
                </a:solidFill>
                <a:latin typeface="標楷體" panose="03000509000000000000" pitchFamily="65" charset="-120"/>
                <a:ea typeface="標楷體" panose="03000509000000000000" pitchFamily="65" charset="-120"/>
                <a:hlinkClick r:id="rId4" action="ppaction://hlinkfile"/>
              </a:rPr>
              <a:t>新聞報導</a:t>
            </a:r>
            <a:endParaRPr lang="zh-TW" altLang="en-US" sz="2800" dirty="0">
              <a:solidFill>
                <a:srgbClr val="FF0000"/>
              </a:solidFill>
              <a:latin typeface="標楷體" panose="03000509000000000000" pitchFamily="65" charset="-120"/>
              <a:ea typeface="標楷體" panose="03000509000000000000" pitchFamily="65" charset="-120"/>
            </a:endParaRPr>
          </a:p>
        </p:txBody>
      </p:sp>
    </p:spTree>
    <p:custDataLst>
      <p:tags r:id="rId1"/>
    </p:custDataLst>
    <p:extLst>
      <p:ext uri="{BB962C8B-B14F-4D97-AF65-F5344CB8AC3E}">
        <p14:creationId xmlns:p14="http://schemas.microsoft.com/office/powerpoint/2010/main" val="42448431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圖片 2">
            <a:extLst>
              <a:ext uri="{FF2B5EF4-FFF2-40B4-BE49-F238E27FC236}">
                <a16:creationId xmlns:a16="http://schemas.microsoft.com/office/drawing/2014/main" id="{CD8B1C26-B26F-49F1-9A04-DCB555D769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1588"/>
            <a:ext cx="92456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圖片 3">
            <a:extLst>
              <a:ext uri="{FF2B5EF4-FFF2-40B4-BE49-F238E27FC236}">
                <a16:creationId xmlns:a16="http://schemas.microsoft.com/office/drawing/2014/main" id="{B069E0BF-78C6-49EE-B577-7B22F101D8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3689" y="1049339"/>
            <a:ext cx="9090025"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圖片 2">
            <a:extLst>
              <a:ext uri="{FF2B5EF4-FFF2-40B4-BE49-F238E27FC236}">
                <a16:creationId xmlns:a16="http://schemas.microsoft.com/office/drawing/2014/main" id="{4C9E93D7-5C95-42CF-AF5D-6F76A49EA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692151"/>
            <a:ext cx="9047163"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F18BEAB9-FFD2-46B0-8E3B-6526C8E5D1D5}"/>
              </a:ext>
            </a:extLst>
          </p:cNvPr>
          <p:cNvSpPr/>
          <p:nvPr/>
        </p:nvSpPr>
        <p:spPr>
          <a:xfrm>
            <a:off x="1581944" y="1124744"/>
            <a:ext cx="9028113" cy="12961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1901" y="333376"/>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D2F01ECC-A2AF-6389-0128-4B98DC0DD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1464" y="-13526"/>
            <a:ext cx="9649072" cy="6882555"/>
          </a:xfrm>
          <a:prstGeom prst="rect">
            <a:avLst/>
          </a:prstGeom>
        </p:spPr>
      </p:pic>
    </p:spTree>
    <p:extLst>
      <p:ext uri="{BB962C8B-B14F-4D97-AF65-F5344CB8AC3E}">
        <p14:creationId xmlns:p14="http://schemas.microsoft.com/office/powerpoint/2010/main" val="13397527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ags/tag19.xml><?xml version="1.0" encoding="utf-8"?>
<p:tagLst xmlns:a="http://schemas.openxmlformats.org/drawingml/2006/main" xmlns:r="http://schemas.openxmlformats.org/officeDocument/2006/relationships" xmlns:p="http://schemas.openxmlformats.org/presentationml/2006/main">
  <p:tag name="AMA" val="2.1"/>
</p:tagLst>
</file>

<file path=ppt/tags/tag20.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5768</Words>
  <Application>Microsoft Macintosh PowerPoint</Application>
  <PresentationFormat>寬螢幕</PresentationFormat>
  <Paragraphs>896</Paragraphs>
  <Slides>104</Slides>
  <Notes>42</Notes>
  <HiddenSlides>0</HiddenSlides>
  <MMClips>0</MMClips>
  <ScaleCrop>false</ScaleCrop>
  <HeadingPairs>
    <vt:vector size="6" baseType="variant">
      <vt:variant>
        <vt:lpstr>使用字型</vt:lpstr>
      </vt:variant>
      <vt:variant>
        <vt:i4>13</vt:i4>
      </vt:variant>
      <vt:variant>
        <vt:lpstr>佈景主題</vt:lpstr>
      </vt:variant>
      <vt:variant>
        <vt:i4>6</vt:i4>
      </vt:variant>
      <vt:variant>
        <vt:lpstr>投影片標題</vt:lpstr>
      </vt:variant>
      <vt:variant>
        <vt:i4>104</vt:i4>
      </vt:variant>
    </vt:vector>
  </HeadingPairs>
  <TitlesOfParts>
    <vt:vector size="123" baseType="lpstr">
      <vt:lpstr>微軟正黑體</vt:lpstr>
      <vt:lpstr>新細明體</vt:lpstr>
      <vt:lpstr>標楷體</vt:lpstr>
      <vt:lpstr>Adobe 黑体 Std R</vt:lpstr>
      <vt:lpstr>Adobe 繁黑體 Std B</vt:lpstr>
      <vt:lpstr>Arial</vt:lpstr>
      <vt:lpstr>Calibri</vt:lpstr>
      <vt:lpstr>Microsoft New Tai Lue</vt:lpstr>
      <vt:lpstr>Montserrat</vt:lpstr>
      <vt:lpstr>Montserrat Light</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PowerPoint 簡報</vt:lpstr>
      <vt:lpstr>PowerPoint 簡報</vt:lpstr>
      <vt:lpstr>PowerPoint 簡報</vt:lpstr>
      <vt:lpstr>PowerPoint 簡報</vt:lpstr>
      <vt:lpstr>112年適性入學重要日程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112學年度桃連區適性入學管道</vt:lpstr>
      <vt:lpstr>經國高中暫緩招生</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112優先免試入學之內容</vt:lpstr>
      <vt:lpstr>高中端免試招生名額</vt:lpstr>
      <vt:lpstr>國中端志願錄取方式</vt:lpstr>
      <vt:lpstr>112優先免試入學</vt:lpstr>
      <vt:lpstr>高中端-第一類學校</vt:lpstr>
      <vt:lpstr>高中端-增額分配</vt:lpstr>
      <vt:lpstr>高中端-增額分配</vt:lpstr>
      <vt:lpstr>高中端-第二類學校</vt:lpstr>
      <vt:lpstr>高中端-第三類學校</vt:lpstr>
      <vt:lpstr>112優先免試入學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112年桃連區免試入學-同分超額比序步驟</vt:lpstr>
      <vt:lpstr>個別序位</vt:lpstr>
      <vt:lpstr>個別序位</vt:lpstr>
      <vt:lpstr>如何使用個別序位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2023-04-28T03:28:10Z</dcterms:modified>
</cp:coreProperties>
</file>